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84" r:id="rId5"/>
    <p:sldMasterId id="2147483701" r:id="rId6"/>
    <p:sldMasterId id="2147483710" r:id="rId7"/>
    <p:sldMasterId id="2147483713" r:id="rId8"/>
    <p:sldMasterId id="2147483729" r:id="rId9"/>
    <p:sldMasterId id="2147483671" r:id="rId10"/>
    <p:sldMasterId id="2147483652" r:id="rId11"/>
  </p:sldMasterIdLst>
  <p:notesMasterIdLst>
    <p:notesMasterId r:id="rId82"/>
  </p:notesMasterIdLst>
  <p:sldIdLst>
    <p:sldId id="265" r:id="rId12"/>
    <p:sldId id="1954" r:id="rId13"/>
    <p:sldId id="1860" r:id="rId14"/>
    <p:sldId id="1884" r:id="rId15"/>
    <p:sldId id="1856" r:id="rId16"/>
    <p:sldId id="1900" r:id="rId17"/>
    <p:sldId id="1901" r:id="rId18"/>
    <p:sldId id="1902" r:id="rId19"/>
    <p:sldId id="1903" r:id="rId20"/>
    <p:sldId id="1904" r:id="rId21"/>
    <p:sldId id="1905" r:id="rId22"/>
    <p:sldId id="1906" r:id="rId23"/>
    <p:sldId id="1907" r:id="rId24"/>
    <p:sldId id="1908" r:id="rId25"/>
    <p:sldId id="1909" r:id="rId26"/>
    <p:sldId id="1955" r:id="rId27"/>
    <p:sldId id="1911" r:id="rId28"/>
    <p:sldId id="1956" r:id="rId29"/>
    <p:sldId id="1913" r:id="rId30"/>
    <p:sldId id="1914" r:id="rId31"/>
    <p:sldId id="1915" r:id="rId32"/>
    <p:sldId id="1957" r:id="rId33"/>
    <p:sldId id="1917" r:id="rId34"/>
    <p:sldId id="1918" r:id="rId35"/>
    <p:sldId id="1919" r:id="rId36"/>
    <p:sldId id="1920" r:id="rId37"/>
    <p:sldId id="1921" r:id="rId38"/>
    <p:sldId id="1922" r:id="rId39"/>
    <p:sldId id="1923" r:id="rId40"/>
    <p:sldId id="1924" r:id="rId41"/>
    <p:sldId id="1925" r:id="rId42"/>
    <p:sldId id="1926" r:id="rId43"/>
    <p:sldId id="1958" r:id="rId44"/>
    <p:sldId id="1929" r:id="rId45"/>
    <p:sldId id="1853" r:id="rId46"/>
    <p:sldId id="1932" r:id="rId47"/>
    <p:sldId id="1933" r:id="rId48"/>
    <p:sldId id="1934" r:id="rId49"/>
    <p:sldId id="1935" r:id="rId50"/>
    <p:sldId id="1936" r:id="rId51"/>
    <p:sldId id="1937" r:id="rId52"/>
    <p:sldId id="1938" r:id="rId53"/>
    <p:sldId id="1939" r:id="rId54"/>
    <p:sldId id="1940" r:id="rId55"/>
    <p:sldId id="1941" r:id="rId56"/>
    <p:sldId id="1886" r:id="rId57"/>
    <p:sldId id="1959" r:id="rId58"/>
    <p:sldId id="1889" r:id="rId59"/>
    <p:sldId id="1890" r:id="rId60"/>
    <p:sldId id="1891" r:id="rId61"/>
    <p:sldId id="1892" r:id="rId62"/>
    <p:sldId id="1893" r:id="rId63"/>
    <p:sldId id="1894" r:id="rId64"/>
    <p:sldId id="1895" r:id="rId65"/>
    <p:sldId id="1896" r:id="rId66"/>
    <p:sldId id="1897" r:id="rId67"/>
    <p:sldId id="1898" r:id="rId68"/>
    <p:sldId id="1942" r:id="rId69"/>
    <p:sldId id="1943" r:id="rId70"/>
    <p:sldId id="1944" r:id="rId71"/>
    <p:sldId id="1945" r:id="rId72"/>
    <p:sldId id="1946" r:id="rId73"/>
    <p:sldId id="1947" r:id="rId74"/>
    <p:sldId id="1948" r:id="rId75"/>
    <p:sldId id="1949" r:id="rId76"/>
    <p:sldId id="1950" r:id="rId77"/>
    <p:sldId id="1951" r:id="rId78"/>
    <p:sldId id="1952" r:id="rId79"/>
    <p:sldId id="1953" r:id="rId80"/>
    <p:sldId id="189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zehut, Katherine" initials="CK" lastIdx="3" clrIdx="0">
    <p:extLst>
      <p:ext uri="{19B8F6BF-5375-455C-9EA6-DF929625EA0E}">
        <p15:presenceInfo xmlns:p15="http://schemas.microsoft.com/office/powerpoint/2012/main" userId="S-1-5-21-2017986614-23424109-2091147243-39840" providerId="AD"/>
      </p:ext>
    </p:extLst>
  </p:cmAuthor>
  <p:cmAuthor id="2" name="Allen, Kelly" initials="AK" lastIdx="19" clrIdx="1">
    <p:extLst>
      <p:ext uri="{19B8F6BF-5375-455C-9EA6-DF929625EA0E}">
        <p15:presenceInfo xmlns:p15="http://schemas.microsoft.com/office/powerpoint/2012/main" userId="S::kallen@doe.nj.gov::00e8c9ca-b360-4df5-9ab7-a135930b3170" providerId="AD"/>
      </p:ext>
    </p:extLst>
  </p:cmAuthor>
  <p:cmAuthor id="3" name="Petino, Damian" initials="PD" lastIdx="22" clrIdx="2">
    <p:extLst>
      <p:ext uri="{19B8F6BF-5375-455C-9EA6-DF929625EA0E}">
        <p15:presenceInfo xmlns:p15="http://schemas.microsoft.com/office/powerpoint/2012/main" userId="S::dpetino@doe.nj.gov::12a8a728-970f-47a1-8ffd-7d4e2b840f7e" providerId="AD"/>
      </p:ext>
    </p:extLst>
  </p:cmAuthor>
  <p:cmAuthor id="4" name="Ehling, Kathleen" initials="EK" lastIdx="7" clrIdx="3">
    <p:extLst>
      <p:ext uri="{19B8F6BF-5375-455C-9EA6-DF929625EA0E}">
        <p15:presenceInfo xmlns:p15="http://schemas.microsoft.com/office/powerpoint/2012/main" userId="S::kehling@doe.nj.gov::0e8e584d-e448-49b8-afc8-3a6c7b8b3d7d" providerId="AD"/>
      </p:ext>
    </p:extLst>
  </p:cmAuthor>
  <p:cmAuthor id="5" name="Haake, Barbara" initials="HB" lastIdx="1" clrIdx="4">
    <p:extLst>
      <p:ext uri="{19B8F6BF-5375-455C-9EA6-DF929625EA0E}">
        <p15:presenceInfo xmlns:p15="http://schemas.microsoft.com/office/powerpoint/2012/main" userId="S::bhaake@doe.nj.gov::f0f0253b-2a5a-4460-b2e0-3aba2fd3e2e5" providerId="AD"/>
      </p:ext>
    </p:extLst>
  </p:cmAuthor>
  <p:cmAuthor id="6" name="Wright, Anthony" initials="WA" lastIdx="3" clrIdx="5">
    <p:extLst>
      <p:ext uri="{19B8F6BF-5375-455C-9EA6-DF929625EA0E}">
        <p15:presenceInfo xmlns:p15="http://schemas.microsoft.com/office/powerpoint/2012/main" userId="S::awright@doe.nj.gov::ade86d4b-72b2-4b59-a57f-c0d52d250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9EBF5"/>
    <a:srgbClr val="CFD5EA"/>
    <a:srgbClr val="4472C4"/>
    <a:srgbClr val="5597D3"/>
    <a:srgbClr val="104E72"/>
    <a:srgbClr val="D9E5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1542" autoAdjust="0"/>
  </p:normalViewPr>
  <p:slideViewPr>
    <p:cSldViewPr snapToGrid="0">
      <p:cViewPr varScale="1">
        <p:scale>
          <a:sx n="102" d="100"/>
          <a:sy n="102" d="100"/>
        </p:scale>
        <p:origin x="306" y="108"/>
      </p:cViewPr>
      <p:guideLst/>
    </p:cSldViewPr>
  </p:slideViewPr>
  <p:outlineViewPr>
    <p:cViewPr>
      <p:scale>
        <a:sx n="66" d="100"/>
        <a:sy n="66" d="100"/>
      </p:scale>
      <p:origin x="0" y="-1391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notesMaster" Target="notesMasters/notesMaster1.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55A50-212D-424C-B4F9-1D7BE967A029}"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86DBBE5F-1086-4780-B792-71DB64431CD7}">
      <dgm:prSet/>
      <dgm:spPr/>
      <dgm:t>
        <a:bodyPr/>
        <a:lstStyle/>
        <a:p>
          <a:endParaRPr lang="en-US" b="1" dirty="0"/>
        </a:p>
        <a:p>
          <a:endParaRPr lang="en-US" b="1" dirty="0"/>
        </a:p>
      </dgm:t>
    </dgm:pt>
    <dgm:pt modelId="{BF9ADCAD-7798-4AF5-A6B8-05A80969218C}" type="parTrans" cxnId="{56F99B82-C8BC-4883-9B9D-CD0D593FE70B}">
      <dgm:prSet/>
      <dgm:spPr/>
      <dgm:t>
        <a:bodyPr/>
        <a:lstStyle/>
        <a:p>
          <a:endParaRPr lang="en-US"/>
        </a:p>
      </dgm:t>
    </dgm:pt>
    <dgm:pt modelId="{CA4D8706-A3C7-439C-8B40-79FCDF7331D6}" type="sibTrans" cxnId="{56F99B82-C8BC-4883-9B9D-CD0D593FE70B}">
      <dgm:prSet/>
      <dgm:spPr/>
      <dgm:t>
        <a:bodyPr/>
        <a:lstStyle/>
        <a:p>
          <a:endParaRPr lang="en-US"/>
        </a:p>
      </dgm:t>
    </dgm:pt>
    <dgm:pt modelId="{65FDFD38-3FAB-4CC5-BC32-E0823AFA5949}">
      <dgm:prSet/>
      <dgm:spPr/>
      <dgm:t>
        <a:bodyPr/>
        <a:lstStyle/>
        <a:p>
          <a:endParaRPr lang="en-US" b="1" dirty="0"/>
        </a:p>
      </dgm:t>
    </dgm:pt>
    <dgm:pt modelId="{84D9E3F4-83F5-4CA7-AAA4-2AB9BE787C65}" type="parTrans" cxnId="{33BBF2BD-F336-404D-A40F-B23E3E77F5EF}">
      <dgm:prSet/>
      <dgm:spPr/>
      <dgm:t>
        <a:bodyPr/>
        <a:lstStyle/>
        <a:p>
          <a:endParaRPr lang="en-US"/>
        </a:p>
      </dgm:t>
    </dgm:pt>
    <dgm:pt modelId="{191E3E5D-14C5-4423-B139-D4E95A17CF8B}" type="sibTrans" cxnId="{33BBF2BD-F336-404D-A40F-B23E3E77F5EF}">
      <dgm:prSet/>
      <dgm:spPr/>
      <dgm:t>
        <a:bodyPr/>
        <a:lstStyle/>
        <a:p>
          <a:endParaRPr lang="en-US"/>
        </a:p>
      </dgm:t>
    </dgm:pt>
    <dgm:pt modelId="{C3C37902-3FE8-4C0E-AE88-2DBD44AFB2A1}">
      <dgm:prSet/>
      <dgm:spPr/>
      <dgm:t>
        <a:bodyPr/>
        <a:lstStyle/>
        <a:p>
          <a:endParaRPr lang="en-US" dirty="0"/>
        </a:p>
      </dgm:t>
    </dgm:pt>
    <dgm:pt modelId="{9E25A7AD-745E-4D7B-A626-3B4ECD34BF5D}" type="parTrans" cxnId="{E90FB5AD-7B68-40C2-B7D5-36AEE6D27D8A}">
      <dgm:prSet/>
      <dgm:spPr/>
      <dgm:t>
        <a:bodyPr/>
        <a:lstStyle/>
        <a:p>
          <a:endParaRPr lang="en-US"/>
        </a:p>
      </dgm:t>
    </dgm:pt>
    <dgm:pt modelId="{B8598DB5-9343-4E38-8901-0A0B89DDDC71}" type="sibTrans" cxnId="{E90FB5AD-7B68-40C2-B7D5-36AEE6D27D8A}">
      <dgm:prSet/>
      <dgm:spPr/>
      <dgm:t>
        <a:bodyPr/>
        <a:lstStyle/>
        <a:p>
          <a:endParaRPr lang="en-US"/>
        </a:p>
      </dgm:t>
    </dgm:pt>
    <dgm:pt modelId="{F248D48C-AA93-446C-9156-00B3FF803310}">
      <dgm:prSet/>
      <dgm:spPr/>
      <dgm:t>
        <a:bodyPr/>
        <a:lstStyle/>
        <a:p>
          <a:endParaRPr lang="en-US" b="1" dirty="0"/>
        </a:p>
      </dgm:t>
    </dgm:pt>
    <dgm:pt modelId="{0BCCC066-6799-4916-A1BA-5BF87CA66E1D}" type="parTrans" cxnId="{3BD270A3-A266-422D-92F4-FC55DD8F23E1}">
      <dgm:prSet/>
      <dgm:spPr/>
      <dgm:t>
        <a:bodyPr/>
        <a:lstStyle/>
        <a:p>
          <a:endParaRPr lang="en-US"/>
        </a:p>
      </dgm:t>
    </dgm:pt>
    <dgm:pt modelId="{DEDBD2F7-B8A3-44F9-AD16-7FA08C3B14C5}" type="sibTrans" cxnId="{3BD270A3-A266-422D-92F4-FC55DD8F23E1}">
      <dgm:prSet/>
      <dgm:spPr/>
      <dgm:t>
        <a:bodyPr/>
        <a:lstStyle/>
        <a:p>
          <a:endParaRPr lang="en-US"/>
        </a:p>
      </dgm:t>
    </dgm:pt>
    <dgm:pt modelId="{001B78E4-DE70-4AC5-B118-F488F2C3A8B2}">
      <dgm:prSet/>
      <dgm:spPr/>
      <dgm:t>
        <a:bodyPr/>
        <a:lstStyle/>
        <a:p>
          <a:endParaRPr lang="en-US" dirty="0"/>
        </a:p>
      </dgm:t>
    </dgm:pt>
    <dgm:pt modelId="{DFF91874-AA45-41A0-8EAC-BA893C1ED67A}" type="parTrans" cxnId="{D3A690E6-9728-48E8-8129-0168D4ADE376}">
      <dgm:prSet/>
      <dgm:spPr/>
      <dgm:t>
        <a:bodyPr/>
        <a:lstStyle/>
        <a:p>
          <a:endParaRPr lang="en-US"/>
        </a:p>
      </dgm:t>
    </dgm:pt>
    <dgm:pt modelId="{A9473E5A-99EB-4DE7-8A93-EB4C0F822D61}" type="sibTrans" cxnId="{D3A690E6-9728-48E8-8129-0168D4ADE376}">
      <dgm:prSet/>
      <dgm:spPr/>
      <dgm:t>
        <a:bodyPr/>
        <a:lstStyle/>
        <a:p>
          <a:endParaRPr lang="en-US"/>
        </a:p>
      </dgm:t>
    </dgm:pt>
    <dgm:pt modelId="{37A24777-1595-40E8-8EE2-BDA70391DEEA}">
      <dgm:prSet/>
      <dgm:spPr/>
      <dgm:t>
        <a:bodyPr/>
        <a:lstStyle/>
        <a:p>
          <a:endParaRPr lang="en-US" dirty="0"/>
        </a:p>
      </dgm:t>
    </dgm:pt>
    <dgm:pt modelId="{67DFA85B-F07D-44B4-AD4D-30E515A44D93}" type="parTrans" cxnId="{CB28087D-9F29-4B6A-9A1D-1B9C0F26AC1F}">
      <dgm:prSet/>
      <dgm:spPr/>
      <dgm:t>
        <a:bodyPr/>
        <a:lstStyle/>
        <a:p>
          <a:endParaRPr lang="en-US"/>
        </a:p>
      </dgm:t>
    </dgm:pt>
    <dgm:pt modelId="{E8B99BB0-B747-436F-9E67-B055D479134E}" type="sibTrans" cxnId="{CB28087D-9F29-4B6A-9A1D-1B9C0F26AC1F}">
      <dgm:prSet/>
      <dgm:spPr/>
      <dgm:t>
        <a:bodyPr/>
        <a:lstStyle/>
        <a:p>
          <a:endParaRPr lang="en-US"/>
        </a:p>
      </dgm:t>
    </dgm:pt>
    <dgm:pt modelId="{32DFA8E2-A20C-4526-BD41-92038F99AC5A}">
      <dgm:prSet/>
      <dgm:spPr/>
      <dgm:t>
        <a:bodyPr/>
        <a:lstStyle/>
        <a:p>
          <a:endParaRPr lang="en-US" dirty="0"/>
        </a:p>
      </dgm:t>
    </dgm:pt>
    <dgm:pt modelId="{E8F3B0FF-AF42-4AF1-A5EB-56DDE5CA123E}" type="parTrans" cxnId="{D0E74F55-FCC1-455C-A421-C75F17ECE7FB}">
      <dgm:prSet/>
      <dgm:spPr/>
      <dgm:t>
        <a:bodyPr/>
        <a:lstStyle/>
        <a:p>
          <a:endParaRPr lang="en-US"/>
        </a:p>
      </dgm:t>
    </dgm:pt>
    <dgm:pt modelId="{5694612B-92D5-4D63-B8CB-FAF72544948E}" type="sibTrans" cxnId="{D0E74F55-FCC1-455C-A421-C75F17ECE7FB}">
      <dgm:prSet/>
      <dgm:spPr/>
      <dgm:t>
        <a:bodyPr/>
        <a:lstStyle/>
        <a:p>
          <a:endParaRPr lang="en-US"/>
        </a:p>
      </dgm:t>
    </dgm:pt>
    <dgm:pt modelId="{41C0E13A-DF2F-451F-8088-39BEADBD7250}">
      <dgm:prSet/>
      <dgm:spPr/>
      <dgm:t>
        <a:bodyPr/>
        <a:lstStyle/>
        <a:p>
          <a:endParaRPr lang="en-US" dirty="0"/>
        </a:p>
      </dgm:t>
    </dgm:pt>
    <dgm:pt modelId="{87BBCFBC-8C98-4BA8-A790-13A9042E05E6}" type="parTrans" cxnId="{1CCAA518-F27B-47BA-AFEA-CE9C2A01E7A2}">
      <dgm:prSet/>
      <dgm:spPr/>
      <dgm:t>
        <a:bodyPr/>
        <a:lstStyle/>
        <a:p>
          <a:endParaRPr lang="en-US"/>
        </a:p>
      </dgm:t>
    </dgm:pt>
    <dgm:pt modelId="{E3B72595-716E-4DC4-B18F-B53B2774398F}" type="sibTrans" cxnId="{1CCAA518-F27B-47BA-AFEA-CE9C2A01E7A2}">
      <dgm:prSet/>
      <dgm:spPr/>
      <dgm:t>
        <a:bodyPr/>
        <a:lstStyle/>
        <a:p>
          <a:endParaRPr lang="en-US"/>
        </a:p>
      </dgm:t>
    </dgm:pt>
    <dgm:pt modelId="{04371F1A-E791-4F2B-A9C2-550714F87603}">
      <dgm:prSet/>
      <dgm:spPr/>
      <dgm:t>
        <a:bodyPr/>
        <a:lstStyle/>
        <a:p>
          <a:endParaRPr lang="en-US" dirty="0"/>
        </a:p>
      </dgm:t>
    </dgm:pt>
    <dgm:pt modelId="{DAD947B1-6262-47B2-9C24-902DC103F380}" type="parTrans" cxnId="{188897AD-DF9A-4738-B88E-50D8FDF6725F}">
      <dgm:prSet/>
      <dgm:spPr/>
      <dgm:t>
        <a:bodyPr/>
        <a:lstStyle/>
        <a:p>
          <a:endParaRPr lang="en-US"/>
        </a:p>
      </dgm:t>
    </dgm:pt>
    <dgm:pt modelId="{21352617-6E43-48D1-A71D-34149DAABA1B}" type="sibTrans" cxnId="{188897AD-DF9A-4738-B88E-50D8FDF6725F}">
      <dgm:prSet/>
      <dgm:spPr/>
      <dgm:t>
        <a:bodyPr/>
        <a:lstStyle/>
        <a:p>
          <a:endParaRPr lang="en-US"/>
        </a:p>
      </dgm:t>
    </dgm:pt>
    <dgm:pt modelId="{60A12160-5647-4F1A-9168-87B04AAF4F29}">
      <dgm:prSet/>
      <dgm:spPr/>
      <dgm:t>
        <a:bodyPr/>
        <a:lstStyle/>
        <a:p>
          <a:endParaRPr lang="en-US" dirty="0"/>
        </a:p>
      </dgm:t>
    </dgm:pt>
    <dgm:pt modelId="{C9F1AF11-E68D-407C-89E9-A86E8E4ECDFE}" type="parTrans" cxnId="{3C70FD78-CDEA-48FA-9079-274DE664256E}">
      <dgm:prSet/>
      <dgm:spPr/>
      <dgm:t>
        <a:bodyPr/>
        <a:lstStyle/>
        <a:p>
          <a:endParaRPr lang="en-US"/>
        </a:p>
      </dgm:t>
    </dgm:pt>
    <dgm:pt modelId="{DCD4D5C9-BAAC-4CE2-A38C-A152A38EB966}" type="sibTrans" cxnId="{3C70FD78-CDEA-48FA-9079-274DE664256E}">
      <dgm:prSet/>
      <dgm:spPr/>
      <dgm:t>
        <a:bodyPr/>
        <a:lstStyle/>
        <a:p>
          <a:endParaRPr lang="en-US"/>
        </a:p>
      </dgm:t>
    </dgm:pt>
    <dgm:pt modelId="{3FF05153-FFFA-4FDA-805C-5D60A5221178}">
      <dgm:prSet/>
      <dgm:spPr/>
      <dgm:t>
        <a:bodyPr/>
        <a:lstStyle/>
        <a:p>
          <a:endParaRPr lang="en-US" dirty="0"/>
        </a:p>
      </dgm:t>
    </dgm:pt>
    <dgm:pt modelId="{5E2721A9-7189-4191-99D1-87A55DE179E7}" type="parTrans" cxnId="{8CA4A736-ED37-48DC-A9F5-4B800B160D74}">
      <dgm:prSet/>
      <dgm:spPr/>
      <dgm:t>
        <a:bodyPr/>
        <a:lstStyle/>
        <a:p>
          <a:endParaRPr lang="en-US"/>
        </a:p>
      </dgm:t>
    </dgm:pt>
    <dgm:pt modelId="{C48E8F5F-FBBB-4F7C-A259-1BF0948FE0C3}" type="sibTrans" cxnId="{8CA4A736-ED37-48DC-A9F5-4B800B160D74}">
      <dgm:prSet/>
      <dgm:spPr/>
      <dgm:t>
        <a:bodyPr/>
        <a:lstStyle/>
        <a:p>
          <a:endParaRPr lang="en-US"/>
        </a:p>
      </dgm:t>
    </dgm:pt>
    <dgm:pt modelId="{582E155C-D937-433D-B151-D8602807A799}">
      <dgm:prSet/>
      <dgm:spPr/>
      <dgm:t>
        <a:bodyPr/>
        <a:lstStyle/>
        <a:p>
          <a:endParaRPr lang="en-US" dirty="0"/>
        </a:p>
      </dgm:t>
    </dgm:pt>
    <dgm:pt modelId="{0881135D-D8F1-43F1-B2C3-BE49A6ABE6EC}" type="parTrans" cxnId="{203B3EAD-CCE4-4B15-A496-79F43AD7DF5A}">
      <dgm:prSet/>
      <dgm:spPr/>
      <dgm:t>
        <a:bodyPr/>
        <a:lstStyle/>
        <a:p>
          <a:endParaRPr lang="en-US"/>
        </a:p>
      </dgm:t>
    </dgm:pt>
    <dgm:pt modelId="{664F6281-7941-4AB1-B129-44CD84B554F7}" type="sibTrans" cxnId="{203B3EAD-CCE4-4B15-A496-79F43AD7DF5A}">
      <dgm:prSet/>
      <dgm:spPr/>
      <dgm:t>
        <a:bodyPr/>
        <a:lstStyle/>
        <a:p>
          <a:endParaRPr lang="en-US"/>
        </a:p>
      </dgm:t>
    </dgm:pt>
    <dgm:pt modelId="{F99E1859-AC7E-43D7-8E52-A744931B8CFD}" type="pres">
      <dgm:prSet presAssocID="{71B55A50-212D-424C-B4F9-1D7BE967A029}" presName="Name0" presStyleCnt="0">
        <dgm:presLayoutVars>
          <dgm:dir/>
          <dgm:animLvl val="lvl"/>
          <dgm:resizeHandles val="exact"/>
        </dgm:presLayoutVars>
      </dgm:prSet>
      <dgm:spPr/>
    </dgm:pt>
    <dgm:pt modelId="{DABC8BE3-D2B9-4C05-93A1-0AD9B1833CF6}" type="pres">
      <dgm:prSet presAssocID="{86DBBE5F-1086-4780-B792-71DB64431CD7}" presName="composite" presStyleCnt="0"/>
      <dgm:spPr/>
    </dgm:pt>
    <dgm:pt modelId="{F962E550-09FA-4521-8BD5-A8A91EE45B84}" type="pres">
      <dgm:prSet presAssocID="{86DBBE5F-1086-4780-B792-71DB64431CD7}" presName="parTx" presStyleLbl="alignNode1" presStyleIdx="0" presStyleCnt="3">
        <dgm:presLayoutVars>
          <dgm:chMax val="0"/>
          <dgm:chPref val="0"/>
          <dgm:bulletEnabled val="1"/>
        </dgm:presLayoutVars>
      </dgm:prSet>
      <dgm:spPr/>
    </dgm:pt>
    <dgm:pt modelId="{11F7324F-252B-4F16-8C74-5E60DD854A31}" type="pres">
      <dgm:prSet presAssocID="{86DBBE5F-1086-4780-B792-71DB64431CD7}" presName="desTx" presStyleLbl="alignAccFollowNode1" presStyleIdx="0" presStyleCnt="3">
        <dgm:presLayoutVars>
          <dgm:bulletEnabled val="1"/>
        </dgm:presLayoutVars>
      </dgm:prSet>
      <dgm:spPr/>
    </dgm:pt>
    <dgm:pt modelId="{DCC3561F-D595-454D-ACB7-BD7CE0FE9E8A}" type="pres">
      <dgm:prSet presAssocID="{CA4D8706-A3C7-439C-8B40-79FCDF7331D6}" presName="space" presStyleCnt="0"/>
      <dgm:spPr/>
    </dgm:pt>
    <dgm:pt modelId="{EEA0F31E-8BC6-4033-B75A-C60232CCBC81}" type="pres">
      <dgm:prSet presAssocID="{65FDFD38-3FAB-4CC5-BC32-E0823AFA5949}" presName="composite" presStyleCnt="0"/>
      <dgm:spPr/>
    </dgm:pt>
    <dgm:pt modelId="{0717B580-C6B5-41C8-9575-230280661CA7}" type="pres">
      <dgm:prSet presAssocID="{65FDFD38-3FAB-4CC5-BC32-E0823AFA5949}" presName="parTx" presStyleLbl="alignNode1" presStyleIdx="1" presStyleCnt="3">
        <dgm:presLayoutVars>
          <dgm:chMax val="0"/>
          <dgm:chPref val="0"/>
          <dgm:bulletEnabled val="1"/>
        </dgm:presLayoutVars>
      </dgm:prSet>
      <dgm:spPr/>
    </dgm:pt>
    <dgm:pt modelId="{10E09D1F-B096-4DFD-9835-DC96C78670BF}" type="pres">
      <dgm:prSet presAssocID="{65FDFD38-3FAB-4CC5-BC32-E0823AFA5949}" presName="desTx" presStyleLbl="alignAccFollowNode1" presStyleIdx="1" presStyleCnt="3">
        <dgm:presLayoutVars>
          <dgm:bulletEnabled val="1"/>
        </dgm:presLayoutVars>
      </dgm:prSet>
      <dgm:spPr/>
    </dgm:pt>
    <dgm:pt modelId="{39A29262-4240-43D4-B42F-6045AF3AEB4E}" type="pres">
      <dgm:prSet presAssocID="{191E3E5D-14C5-4423-B139-D4E95A17CF8B}" presName="space" presStyleCnt="0"/>
      <dgm:spPr/>
    </dgm:pt>
    <dgm:pt modelId="{FE44D21F-F620-449B-B50F-01B5E1E10105}" type="pres">
      <dgm:prSet presAssocID="{F248D48C-AA93-446C-9156-00B3FF803310}" presName="composite" presStyleCnt="0"/>
      <dgm:spPr/>
    </dgm:pt>
    <dgm:pt modelId="{3E0D3CB4-7F28-40C2-9808-B5617ECD0495}" type="pres">
      <dgm:prSet presAssocID="{F248D48C-AA93-446C-9156-00B3FF803310}" presName="parTx" presStyleLbl="alignNode1" presStyleIdx="2" presStyleCnt="3">
        <dgm:presLayoutVars>
          <dgm:chMax val="0"/>
          <dgm:chPref val="0"/>
          <dgm:bulletEnabled val="1"/>
        </dgm:presLayoutVars>
      </dgm:prSet>
      <dgm:spPr/>
    </dgm:pt>
    <dgm:pt modelId="{E335E43A-4C12-4543-9BEF-3DF2518284E5}" type="pres">
      <dgm:prSet presAssocID="{F248D48C-AA93-446C-9156-00B3FF803310}" presName="desTx" presStyleLbl="alignAccFollowNode1" presStyleIdx="2" presStyleCnt="3">
        <dgm:presLayoutVars>
          <dgm:bulletEnabled val="1"/>
        </dgm:presLayoutVars>
      </dgm:prSet>
      <dgm:spPr/>
    </dgm:pt>
  </dgm:ptLst>
  <dgm:cxnLst>
    <dgm:cxn modelId="{21E0F803-9AE2-49DD-8A63-E1BDAE0CFA1B}" type="presOf" srcId="{001B78E4-DE70-4AC5-B118-F488F2C3A8B2}" destId="{E335E43A-4C12-4543-9BEF-3DF2518284E5}" srcOrd="0" destOrd="0" presId="urn:microsoft.com/office/officeart/2005/8/layout/hList1"/>
    <dgm:cxn modelId="{9620EA15-3671-4C03-82C0-B2C4FDC52E24}" type="presOf" srcId="{37A24777-1595-40E8-8EE2-BDA70391DEEA}" destId="{11F7324F-252B-4F16-8C74-5E60DD854A31}" srcOrd="0" destOrd="6" presId="urn:microsoft.com/office/officeart/2005/8/layout/hList1"/>
    <dgm:cxn modelId="{1CCAA518-F27B-47BA-AFEA-CE9C2A01E7A2}" srcId="{86DBBE5F-1086-4780-B792-71DB64431CD7}" destId="{41C0E13A-DF2F-451F-8088-39BEADBD7250}" srcOrd="1" destOrd="0" parTransId="{87BBCFBC-8C98-4BA8-A790-13A9042E05E6}" sibTransId="{E3B72595-716E-4DC4-B18F-B53B2774398F}"/>
    <dgm:cxn modelId="{6EF4042E-737D-4708-AB24-47796E8F6748}" type="presOf" srcId="{582E155C-D937-433D-B151-D8602807A799}" destId="{11F7324F-252B-4F16-8C74-5E60DD854A31}" srcOrd="0" destOrd="5" presId="urn:microsoft.com/office/officeart/2005/8/layout/hList1"/>
    <dgm:cxn modelId="{5BD56E30-031A-471A-AB3E-DBC082719A1B}" type="presOf" srcId="{04371F1A-E791-4F2B-A9C2-550714F87603}" destId="{11F7324F-252B-4F16-8C74-5E60DD854A31}" srcOrd="0" destOrd="2" presId="urn:microsoft.com/office/officeart/2005/8/layout/hList1"/>
    <dgm:cxn modelId="{8CA4A736-ED37-48DC-A9F5-4B800B160D74}" srcId="{86DBBE5F-1086-4780-B792-71DB64431CD7}" destId="{3FF05153-FFFA-4FDA-805C-5D60A5221178}" srcOrd="4" destOrd="0" parTransId="{5E2721A9-7189-4191-99D1-87A55DE179E7}" sibTransId="{C48E8F5F-FBBB-4F7C-A259-1BF0948FE0C3}"/>
    <dgm:cxn modelId="{173E3764-BD1F-4794-80E0-FB4B47ACEBEA}" type="presOf" srcId="{86DBBE5F-1086-4780-B792-71DB64431CD7}" destId="{F962E550-09FA-4521-8BD5-A8A91EE45B84}" srcOrd="0" destOrd="0" presId="urn:microsoft.com/office/officeart/2005/8/layout/hList1"/>
    <dgm:cxn modelId="{7DB4B849-FA53-437B-93EA-BF6609EF9C95}" type="presOf" srcId="{F248D48C-AA93-446C-9156-00B3FF803310}" destId="{3E0D3CB4-7F28-40C2-9808-B5617ECD0495}" srcOrd="0" destOrd="0" presId="urn:microsoft.com/office/officeart/2005/8/layout/hList1"/>
    <dgm:cxn modelId="{D0E74F55-FCC1-455C-A421-C75F17ECE7FB}" srcId="{86DBBE5F-1086-4780-B792-71DB64431CD7}" destId="{32DFA8E2-A20C-4526-BD41-92038F99AC5A}" srcOrd="0" destOrd="0" parTransId="{E8F3B0FF-AF42-4AF1-A5EB-56DDE5CA123E}" sibTransId="{5694612B-92D5-4D63-B8CB-FAF72544948E}"/>
    <dgm:cxn modelId="{3C70FD78-CDEA-48FA-9079-274DE664256E}" srcId="{86DBBE5F-1086-4780-B792-71DB64431CD7}" destId="{60A12160-5647-4F1A-9168-87B04AAF4F29}" srcOrd="3" destOrd="0" parTransId="{C9F1AF11-E68D-407C-89E9-A86E8E4ECDFE}" sibTransId="{DCD4D5C9-BAAC-4CE2-A38C-A152A38EB966}"/>
    <dgm:cxn modelId="{CB28087D-9F29-4B6A-9A1D-1B9C0F26AC1F}" srcId="{86DBBE5F-1086-4780-B792-71DB64431CD7}" destId="{37A24777-1595-40E8-8EE2-BDA70391DEEA}" srcOrd="6" destOrd="0" parTransId="{67DFA85B-F07D-44B4-AD4D-30E515A44D93}" sibTransId="{E8B99BB0-B747-436F-9E67-B055D479134E}"/>
    <dgm:cxn modelId="{56F99B82-C8BC-4883-9B9D-CD0D593FE70B}" srcId="{71B55A50-212D-424C-B4F9-1D7BE967A029}" destId="{86DBBE5F-1086-4780-B792-71DB64431CD7}" srcOrd="0" destOrd="0" parTransId="{BF9ADCAD-7798-4AF5-A6B8-05A80969218C}" sibTransId="{CA4D8706-A3C7-439C-8B40-79FCDF7331D6}"/>
    <dgm:cxn modelId="{EB548B8C-D721-4B93-AD63-49AD91EC5D8A}" type="presOf" srcId="{32DFA8E2-A20C-4526-BD41-92038F99AC5A}" destId="{11F7324F-252B-4F16-8C74-5E60DD854A31}" srcOrd="0" destOrd="0" presId="urn:microsoft.com/office/officeart/2005/8/layout/hList1"/>
    <dgm:cxn modelId="{E347AE8E-E89C-4878-B039-E9B9CA964F43}" type="presOf" srcId="{60A12160-5647-4F1A-9168-87B04AAF4F29}" destId="{11F7324F-252B-4F16-8C74-5E60DD854A31}" srcOrd="0" destOrd="3" presId="urn:microsoft.com/office/officeart/2005/8/layout/hList1"/>
    <dgm:cxn modelId="{3BD270A3-A266-422D-92F4-FC55DD8F23E1}" srcId="{71B55A50-212D-424C-B4F9-1D7BE967A029}" destId="{F248D48C-AA93-446C-9156-00B3FF803310}" srcOrd="2" destOrd="0" parTransId="{0BCCC066-6799-4916-A1BA-5BF87CA66E1D}" sibTransId="{DEDBD2F7-B8A3-44F9-AD16-7FA08C3B14C5}"/>
    <dgm:cxn modelId="{CB1636A5-D5D1-4EB3-A06D-3E3DBCA634F1}" type="presOf" srcId="{C3C37902-3FE8-4C0E-AE88-2DBD44AFB2A1}" destId="{10E09D1F-B096-4DFD-9835-DC96C78670BF}" srcOrd="0" destOrd="0" presId="urn:microsoft.com/office/officeart/2005/8/layout/hList1"/>
    <dgm:cxn modelId="{203B3EAD-CCE4-4B15-A496-79F43AD7DF5A}" srcId="{86DBBE5F-1086-4780-B792-71DB64431CD7}" destId="{582E155C-D937-433D-B151-D8602807A799}" srcOrd="5" destOrd="0" parTransId="{0881135D-D8F1-43F1-B2C3-BE49A6ABE6EC}" sibTransId="{664F6281-7941-4AB1-B129-44CD84B554F7}"/>
    <dgm:cxn modelId="{188897AD-DF9A-4738-B88E-50D8FDF6725F}" srcId="{86DBBE5F-1086-4780-B792-71DB64431CD7}" destId="{04371F1A-E791-4F2B-A9C2-550714F87603}" srcOrd="2" destOrd="0" parTransId="{DAD947B1-6262-47B2-9C24-902DC103F380}" sibTransId="{21352617-6E43-48D1-A71D-34149DAABA1B}"/>
    <dgm:cxn modelId="{E90FB5AD-7B68-40C2-B7D5-36AEE6D27D8A}" srcId="{65FDFD38-3FAB-4CC5-BC32-E0823AFA5949}" destId="{C3C37902-3FE8-4C0E-AE88-2DBD44AFB2A1}" srcOrd="0" destOrd="0" parTransId="{9E25A7AD-745E-4D7B-A626-3B4ECD34BF5D}" sibTransId="{B8598DB5-9343-4E38-8901-0A0B89DDDC71}"/>
    <dgm:cxn modelId="{33BBF2BD-F336-404D-A40F-B23E3E77F5EF}" srcId="{71B55A50-212D-424C-B4F9-1D7BE967A029}" destId="{65FDFD38-3FAB-4CC5-BC32-E0823AFA5949}" srcOrd="1" destOrd="0" parTransId="{84D9E3F4-83F5-4CA7-AAA4-2AB9BE787C65}" sibTransId="{191E3E5D-14C5-4423-B139-D4E95A17CF8B}"/>
    <dgm:cxn modelId="{F70325C9-80F4-4C37-8A78-3A12E031858A}" type="presOf" srcId="{3FF05153-FFFA-4FDA-805C-5D60A5221178}" destId="{11F7324F-252B-4F16-8C74-5E60DD854A31}" srcOrd="0" destOrd="4" presId="urn:microsoft.com/office/officeart/2005/8/layout/hList1"/>
    <dgm:cxn modelId="{FDA99FC9-467F-4CA5-A581-EB09DC071575}" type="presOf" srcId="{71B55A50-212D-424C-B4F9-1D7BE967A029}" destId="{F99E1859-AC7E-43D7-8E52-A744931B8CFD}" srcOrd="0" destOrd="0" presId="urn:microsoft.com/office/officeart/2005/8/layout/hList1"/>
    <dgm:cxn modelId="{B7BF64D4-FEE8-4B12-AB9E-501647D188F2}" type="presOf" srcId="{41C0E13A-DF2F-451F-8088-39BEADBD7250}" destId="{11F7324F-252B-4F16-8C74-5E60DD854A31}" srcOrd="0" destOrd="1" presId="urn:microsoft.com/office/officeart/2005/8/layout/hList1"/>
    <dgm:cxn modelId="{87925DE1-BEA0-453B-9410-166694CF3043}" type="presOf" srcId="{65FDFD38-3FAB-4CC5-BC32-E0823AFA5949}" destId="{0717B580-C6B5-41C8-9575-230280661CA7}" srcOrd="0" destOrd="0" presId="urn:microsoft.com/office/officeart/2005/8/layout/hList1"/>
    <dgm:cxn modelId="{D3A690E6-9728-48E8-8129-0168D4ADE376}" srcId="{F248D48C-AA93-446C-9156-00B3FF803310}" destId="{001B78E4-DE70-4AC5-B118-F488F2C3A8B2}" srcOrd="0" destOrd="0" parTransId="{DFF91874-AA45-41A0-8EAC-BA893C1ED67A}" sibTransId="{A9473E5A-99EB-4DE7-8A93-EB4C0F822D61}"/>
    <dgm:cxn modelId="{AE8924C0-6BA0-46CD-85B2-BD945EA42D05}" type="presParOf" srcId="{F99E1859-AC7E-43D7-8E52-A744931B8CFD}" destId="{DABC8BE3-D2B9-4C05-93A1-0AD9B1833CF6}" srcOrd="0" destOrd="0" presId="urn:microsoft.com/office/officeart/2005/8/layout/hList1"/>
    <dgm:cxn modelId="{158E2654-FC7C-4C89-8083-BF2E860420CB}" type="presParOf" srcId="{DABC8BE3-D2B9-4C05-93A1-0AD9B1833CF6}" destId="{F962E550-09FA-4521-8BD5-A8A91EE45B84}" srcOrd="0" destOrd="0" presId="urn:microsoft.com/office/officeart/2005/8/layout/hList1"/>
    <dgm:cxn modelId="{0C3E8A11-90B4-4A6F-A988-CA0B3BF061E2}" type="presParOf" srcId="{DABC8BE3-D2B9-4C05-93A1-0AD9B1833CF6}" destId="{11F7324F-252B-4F16-8C74-5E60DD854A31}" srcOrd="1" destOrd="0" presId="urn:microsoft.com/office/officeart/2005/8/layout/hList1"/>
    <dgm:cxn modelId="{D0A4A2D5-506F-41AA-B77B-75B39D2EBC26}" type="presParOf" srcId="{F99E1859-AC7E-43D7-8E52-A744931B8CFD}" destId="{DCC3561F-D595-454D-ACB7-BD7CE0FE9E8A}" srcOrd="1" destOrd="0" presId="urn:microsoft.com/office/officeart/2005/8/layout/hList1"/>
    <dgm:cxn modelId="{D9D19614-505D-45E0-8C26-07C834C500A5}" type="presParOf" srcId="{F99E1859-AC7E-43D7-8E52-A744931B8CFD}" destId="{EEA0F31E-8BC6-4033-B75A-C60232CCBC81}" srcOrd="2" destOrd="0" presId="urn:microsoft.com/office/officeart/2005/8/layout/hList1"/>
    <dgm:cxn modelId="{694A92F9-9B84-4C71-B25F-725DD431B2FC}" type="presParOf" srcId="{EEA0F31E-8BC6-4033-B75A-C60232CCBC81}" destId="{0717B580-C6B5-41C8-9575-230280661CA7}" srcOrd="0" destOrd="0" presId="urn:microsoft.com/office/officeart/2005/8/layout/hList1"/>
    <dgm:cxn modelId="{4E53FA95-5136-4CD4-A44E-BCA4AABCB506}" type="presParOf" srcId="{EEA0F31E-8BC6-4033-B75A-C60232CCBC81}" destId="{10E09D1F-B096-4DFD-9835-DC96C78670BF}" srcOrd="1" destOrd="0" presId="urn:microsoft.com/office/officeart/2005/8/layout/hList1"/>
    <dgm:cxn modelId="{7E4AAB36-71F7-46F9-8817-3361346546D9}" type="presParOf" srcId="{F99E1859-AC7E-43D7-8E52-A744931B8CFD}" destId="{39A29262-4240-43D4-B42F-6045AF3AEB4E}" srcOrd="3" destOrd="0" presId="urn:microsoft.com/office/officeart/2005/8/layout/hList1"/>
    <dgm:cxn modelId="{57FA8986-C699-4377-AF84-62DBB15C989E}" type="presParOf" srcId="{F99E1859-AC7E-43D7-8E52-A744931B8CFD}" destId="{FE44D21F-F620-449B-B50F-01B5E1E10105}" srcOrd="4" destOrd="0" presId="urn:microsoft.com/office/officeart/2005/8/layout/hList1"/>
    <dgm:cxn modelId="{94AFD821-9714-4C4D-9C73-D34438213055}" type="presParOf" srcId="{FE44D21F-F620-449B-B50F-01B5E1E10105}" destId="{3E0D3CB4-7F28-40C2-9808-B5617ECD0495}" srcOrd="0" destOrd="0" presId="urn:microsoft.com/office/officeart/2005/8/layout/hList1"/>
    <dgm:cxn modelId="{0B531DFB-57DD-46BB-9A76-83695E65DEAD}" type="presParOf" srcId="{FE44D21F-F620-449B-B50F-01B5E1E10105}" destId="{E335E43A-4C12-4543-9BEF-3DF2518284E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E70555-1FF6-4E29-B696-1861FD17E1AD}"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0CDB549A-653E-4959-AE6F-518BC52AC935}">
      <dgm:prSet/>
      <dgm:spPr/>
      <dgm:t>
        <a:bodyPr/>
        <a:lstStyle/>
        <a:p>
          <a:endParaRPr lang="en-US" dirty="0"/>
        </a:p>
      </dgm:t>
    </dgm:pt>
    <dgm:pt modelId="{C29A0590-3F4B-4A15-AEBF-754ACC77309E}" type="parTrans" cxnId="{FA4A8DC4-C454-4EAC-B91C-0D9E3DC43139}">
      <dgm:prSet/>
      <dgm:spPr/>
      <dgm:t>
        <a:bodyPr/>
        <a:lstStyle/>
        <a:p>
          <a:endParaRPr lang="en-US"/>
        </a:p>
      </dgm:t>
    </dgm:pt>
    <dgm:pt modelId="{A20E0A94-E799-449A-84C0-4A49B7CC3A35}" type="sibTrans" cxnId="{FA4A8DC4-C454-4EAC-B91C-0D9E3DC43139}">
      <dgm:prSet/>
      <dgm:spPr/>
      <dgm:t>
        <a:bodyPr/>
        <a:lstStyle/>
        <a:p>
          <a:endParaRPr lang="en-US"/>
        </a:p>
      </dgm:t>
    </dgm:pt>
    <dgm:pt modelId="{D913FD9A-3BC9-4C20-8AC8-E416F21ABB4F}">
      <dgm:prSet/>
      <dgm:spPr/>
      <dgm:t>
        <a:bodyPr/>
        <a:lstStyle/>
        <a:p>
          <a:endParaRPr lang="en-US" dirty="0"/>
        </a:p>
      </dgm:t>
    </dgm:pt>
    <dgm:pt modelId="{28061DE2-8FDF-4CCC-AAFA-6767B2B5905F}" type="parTrans" cxnId="{34F28F4C-B885-417B-8108-FF0CACED6AAE}">
      <dgm:prSet/>
      <dgm:spPr/>
      <dgm:t>
        <a:bodyPr/>
        <a:lstStyle/>
        <a:p>
          <a:endParaRPr lang="en-US"/>
        </a:p>
      </dgm:t>
    </dgm:pt>
    <dgm:pt modelId="{5F104A1B-0E6E-490B-88CD-A7FA206F27A7}" type="sibTrans" cxnId="{34F28F4C-B885-417B-8108-FF0CACED6AAE}">
      <dgm:prSet/>
      <dgm:spPr/>
      <dgm:t>
        <a:bodyPr/>
        <a:lstStyle/>
        <a:p>
          <a:endParaRPr lang="en-US"/>
        </a:p>
      </dgm:t>
    </dgm:pt>
    <dgm:pt modelId="{36FB15FA-F868-4654-8D7A-075BD2B87978}">
      <dgm:prSet custT="1"/>
      <dgm:spPr/>
      <dgm:t>
        <a:bodyPr/>
        <a:lstStyle/>
        <a:p>
          <a:endParaRPr lang="en-US" sz="2500" dirty="0"/>
        </a:p>
      </dgm:t>
    </dgm:pt>
    <dgm:pt modelId="{5DAAF62C-3AD7-4D4C-BCE0-D6648A661751}" type="parTrans" cxnId="{B76C9606-3CA8-4A41-B5E9-FEC3C20EB827}">
      <dgm:prSet/>
      <dgm:spPr/>
      <dgm:t>
        <a:bodyPr/>
        <a:lstStyle/>
        <a:p>
          <a:endParaRPr lang="en-US"/>
        </a:p>
      </dgm:t>
    </dgm:pt>
    <dgm:pt modelId="{61A33799-CCE7-4D76-952A-6D0AB8B4A1C7}" type="sibTrans" cxnId="{B76C9606-3CA8-4A41-B5E9-FEC3C20EB827}">
      <dgm:prSet/>
      <dgm:spPr/>
      <dgm:t>
        <a:bodyPr/>
        <a:lstStyle/>
        <a:p>
          <a:endParaRPr lang="en-US"/>
        </a:p>
      </dgm:t>
    </dgm:pt>
    <dgm:pt modelId="{CC33EA73-8CE7-42C9-8D21-9FB1C38CB9C9}">
      <dgm:prSet/>
      <dgm:spPr/>
      <dgm:t>
        <a:bodyPr/>
        <a:lstStyle/>
        <a:p>
          <a:endParaRPr lang="en-US" dirty="0"/>
        </a:p>
      </dgm:t>
    </dgm:pt>
    <dgm:pt modelId="{DFA6CBE5-8A37-45D2-8B7B-E5AD6B98372A}" type="parTrans" cxnId="{D975D918-F352-4724-91D2-E56ADBAD5D2A}">
      <dgm:prSet/>
      <dgm:spPr/>
      <dgm:t>
        <a:bodyPr/>
        <a:lstStyle/>
        <a:p>
          <a:endParaRPr lang="en-US"/>
        </a:p>
      </dgm:t>
    </dgm:pt>
    <dgm:pt modelId="{4327D569-FBED-4A97-94C2-5911D4F90F6C}" type="sibTrans" cxnId="{D975D918-F352-4724-91D2-E56ADBAD5D2A}">
      <dgm:prSet/>
      <dgm:spPr/>
      <dgm:t>
        <a:bodyPr/>
        <a:lstStyle/>
        <a:p>
          <a:endParaRPr lang="en-US"/>
        </a:p>
      </dgm:t>
    </dgm:pt>
    <dgm:pt modelId="{F4573EBE-2259-40A1-BC7F-6D58980CF614}">
      <dgm:prSet custT="1"/>
      <dgm:spPr/>
      <dgm:t>
        <a:bodyPr/>
        <a:lstStyle/>
        <a:p>
          <a:endParaRPr lang="en-US" sz="2500" dirty="0"/>
        </a:p>
      </dgm:t>
    </dgm:pt>
    <dgm:pt modelId="{4453346D-0A2C-4CE6-97D9-F2F465F2724A}" type="parTrans" cxnId="{6159D682-4661-4D40-9DCD-8C73FB192AFC}">
      <dgm:prSet/>
      <dgm:spPr/>
      <dgm:t>
        <a:bodyPr/>
        <a:lstStyle/>
        <a:p>
          <a:endParaRPr lang="en-US"/>
        </a:p>
      </dgm:t>
    </dgm:pt>
    <dgm:pt modelId="{7F9F25C8-9DA9-4B2E-AAD2-DC9B2E370FEA}" type="sibTrans" cxnId="{6159D682-4661-4D40-9DCD-8C73FB192AFC}">
      <dgm:prSet/>
      <dgm:spPr/>
      <dgm:t>
        <a:bodyPr/>
        <a:lstStyle/>
        <a:p>
          <a:endParaRPr lang="en-US"/>
        </a:p>
      </dgm:t>
    </dgm:pt>
    <dgm:pt modelId="{DB441E2F-A049-44DC-9139-E384E8E4BA9F}">
      <dgm:prSet custT="1"/>
      <dgm:spPr/>
      <dgm:t>
        <a:bodyPr/>
        <a:lstStyle/>
        <a:p>
          <a:endParaRPr lang="en-US" sz="2500" dirty="0"/>
        </a:p>
      </dgm:t>
    </dgm:pt>
    <dgm:pt modelId="{D6048F0D-32E3-4EDA-A6AE-FF9F3B3B48F4}" type="sibTrans" cxnId="{F92848AA-6255-4BC3-A70B-EEB958F0C678}">
      <dgm:prSet/>
      <dgm:spPr/>
      <dgm:t>
        <a:bodyPr/>
        <a:lstStyle/>
        <a:p>
          <a:endParaRPr lang="en-US"/>
        </a:p>
      </dgm:t>
    </dgm:pt>
    <dgm:pt modelId="{2DCDCF96-5CD2-4F69-A270-97570F67750C}" type="parTrans" cxnId="{F92848AA-6255-4BC3-A70B-EEB958F0C678}">
      <dgm:prSet/>
      <dgm:spPr/>
      <dgm:t>
        <a:bodyPr/>
        <a:lstStyle/>
        <a:p>
          <a:endParaRPr lang="en-US"/>
        </a:p>
      </dgm:t>
    </dgm:pt>
    <dgm:pt modelId="{F6A0560B-3C12-43C0-A2EF-C521A1D9DB81}" type="pres">
      <dgm:prSet presAssocID="{E3E70555-1FF6-4E29-B696-1861FD17E1AD}" presName="Name0" presStyleCnt="0">
        <dgm:presLayoutVars>
          <dgm:dir/>
          <dgm:animLvl val="lvl"/>
          <dgm:resizeHandles val="exact"/>
        </dgm:presLayoutVars>
      </dgm:prSet>
      <dgm:spPr/>
    </dgm:pt>
    <dgm:pt modelId="{3E9F639D-FF38-4A64-A7E8-DC91AE85F796}" type="pres">
      <dgm:prSet presAssocID="{0CDB549A-653E-4959-AE6F-518BC52AC935}" presName="linNode" presStyleCnt="0"/>
      <dgm:spPr/>
    </dgm:pt>
    <dgm:pt modelId="{BA122761-8A36-4289-B968-56D7C860BDAA}" type="pres">
      <dgm:prSet presAssocID="{0CDB549A-653E-4959-AE6F-518BC52AC935}" presName="parentText" presStyleLbl="alignNode1" presStyleIdx="0" presStyleCnt="3">
        <dgm:presLayoutVars>
          <dgm:chMax val="1"/>
          <dgm:bulletEnabled/>
        </dgm:presLayoutVars>
      </dgm:prSet>
      <dgm:spPr/>
    </dgm:pt>
    <dgm:pt modelId="{AA069F8F-AA97-444A-87BA-24967A21E384}" type="pres">
      <dgm:prSet presAssocID="{0CDB549A-653E-4959-AE6F-518BC52AC935}" presName="descendantText" presStyleLbl="alignAccFollowNode1" presStyleIdx="0" presStyleCnt="3" custLinFactNeighborX="1813" custLinFactNeighborY="-15063">
        <dgm:presLayoutVars>
          <dgm:bulletEnabled/>
        </dgm:presLayoutVars>
      </dgm:prSet>
      <dgm:spPr/>
    </dgm:pt>
    <dgm:pt modelId="{FD7888BE-08EC-4209-B1C3-C7C9C9D69C0C}" type="pres">
      <dgm:prSet presAssocID="{A20E0A94-E799-449A-84C0-4A49B7CC3A35}" presName="sp" presStyleCnt="0"/>
      <dgm:spPr/>
    </dgm:pt>
    <dgm:pt modelId="{A9DB46DD-E231-4881-A822-2DFE0A39246E}" type="pres">
      <dgm:prSet presAssocID="{D913FD9A-3BC9-4C20-8AC8-E416F21ABB4F}" presName="linNode" presStyleCnt="0"/>
      <dgm:spPr/>
    </dgm:pt>
    <dgm:pt modelId="{1FF29C7D-4685-4B2E-917E-6837AEF4C177}" type="pres">
      <dgm:prSet presAssocID="{D913FD9A-3BC9-4C20-8AC8-E416F21ABB4F}" presName="parentText" presStyleLbl="alignNode1" presStyleIdx="1" presStyleCnt="3">
        <dgm:presLayoutVars>
          <dgm:chMax val="1"/>
          <dgm:bulletEnabled/>
        </dgm:presLayoutVars>
      </dgm:prSet>
      <dgm:spPr/>
    </dgm:pt>
    <dgm:pt modelId="{3EFD8E91-C40D-4A30-AE67-8420EBD0B682}" type="pres">
      <dgm:prSet presAssocID="{D913FD9A-3BC9-4C20-8AC8-E416F21ABB4F}" presName="descendantText" presStyleLbl="alignAccFollowNode1" presStyleIdx="1" presStyleCnt="3">
        <dgm:presLayoutVars>
          <dgm:bulletEnabled/>
        </dgm:presLayoutVars>
      </dgm:prSet>
      <dgm:spPr/>
    </dgm:pt>
    <dgm:pt modelId="{8FAD233D-1F12-48C6-8F5E-97FE9BCA1FF4}" type="pres">
      <dgm:prSet presAssocID="{5F104A1B-0E6E-490B-88CD-A7FA206F27A7}" presName="sp" presStyleCnt="0"/>
      <dgm:spPr/>
    </dgm:pt>
    <dgm:pt modelId="{94127172-4C52-4CC8-AA9C-C3C3C2EF3E6D}" type="pres">
      <dgm:prSet presAssocID="{CC33EA73-8CE7-42C9-8D21-9FB1C38CB9C9}" presName="linNode" presStyleCnt="0"/>
      <dgm:spPr/>
    </dgm:pt>
    <dgm:pt modelId="{1BD2DEE9-F41C-4F61-9AEF-96C73C93E65A}" type="pres">
      <dgm:prSet presAssocID="{CC33EA73-8CE7-42C9-8D21-9FB1C38CB9C9}" presName="parentText" presStyleLbl="alignNode1" presStyleIdx="2" presStyleCnt="3">
        <dgm:presLayoutVars>
          <dgm:chMax val="1"/>
          <dgm:bulletEnabled/>
        </dgm:presLayoutVars>
      </dgm:prSet>
      <dgm:spPr/>
    </dgm:pt>
    <dgm:pt modelId="{71252C47-3663-4A09-865A-D9E1C95A8658}" type="pres">
      <dgm:prSet presAssocID="{CC33EA73-8CE7-42C9-8D21-9FB1C38CB9C9}" presName="descendantText" presStyleLbl="alignAccFollowNode1" presStyleIdx="2" presStyleCnt="3">
        <dgm:presLayoutVars>
          <dgm:bulletEnabled/>
        </dgm:presLayoutVars>
      </dgm:prSet>
      <dgm:spPr/>
    </dgm:pt>
  </dgm:ptLst>
  <dgm:cxnLst>
    <dgm:cxn modelId="{B76C9606-3CA8-4A41-B5E9-FEC3C20EB827}" srcId="{D913FD9A-3BC9-4C20-8AC8-E416F21ABB4F}" destId="{36FB15FA-F868-4654-8D7A-075BD2B87978}" srcOrd="0" destOrd="0" parTransId="{5DAAF62C-3AD7-4D4C-BCE0-D6648A661751}" sibTransId="{61A33799-CCE7-4D76-952A-6D0AB8B4A1C7}"/>
    <dgm:cxn modelId="{2D0A360D-2F96-493D-8137-2354177EB687}" type="presOf" srcId="{F4573EBE-2259-40A1-BC7F-6D58980CF614}" destId="{71252C47-3663-4A09-865A-D9E1C95A8658}" srcOrd="0" destOrd="0" presId="urn:microsoft.com/office/officeart/2016/7/layout/VerticalSolidActionList"/>
    <dgm:cxn modelId="{5A725811-912A-4A6B-ADC4-2DD6AB9BAFE2}" type="presOf" srcId="{D913FD9A-3BC9-4C20-8AC8-E416F21ABB4F}" destId="{1FF29C7D-4685-4B2E-917E-6837AEF4C177}" srcOrd="0" destOrd="0" presId="urn:microsoft.com/office/officeart/2016/7/layout/VerticalSolidActionList"/>
    <dgm:cxn modelId="{D975D918-F352-4724-91D2-E56ADBAD5D2A}" srcId="{E3E70555-1FF6-4E29-B696-1861FD17E1AD}" destId="{CC33EA73-8CE7-42C9-8D21-9FB1C38CB9C9}" srcOrd="2" destOrd="0" parTransId="{DFA6CBE5-8A37-45D2-8B7B-E5AD6B98372A}" sibTransId="{4327D569-FBED-4A97-94C2-5911D4F90F6C}"/>
    <dgm:cxn modelId="{B12EA165-298B-408F-8513-378BB030FD9F}" type="presOf" srcId="{E3E70555-1FF6-4E29-B696-1861FD17E1AD}" destId="{F6A0560B-3C12-43C0-A2EF-C521A1D9DB81}" srcOrd="0" destOrd="0" presId="urn:microsoft.com/office/officeart/2016/7/layout/VerticalSolidActionList"/>
    <dgm:cxn modelId="{34F28F4C-B885-417B-8108-FF0CACED6AAE}" srcId="{E3E70555-1FF6-4E29-B696-1861FD17E1AD}" destId="{D913FD9A-3BC9-4C20-8AC8-E416F21ABB4F}" srcOrd="1" destOrd="0" parTransId="{28061DE2-8FDF-4CCC-AAFA-6767B2B5905F}" sibTransId="{5F104A1B-0E6E-490B-88CD-A7FA206F27A7}"/>
    <dgm:cxn modelId="{5B2CDA55-A513-4B59-B4C4-91486083EBF1}" type="presOf" srcId="{DB441E2F-A049-44DC-9139-E384E8E4BA9F}" destId="{AA069F8F-AA97-444A-87BA-24967A21E384}" srcOrd="0" destOrd="0" presId="urn:microsoft.com/office/officeart/2016/7/layout/VerticalSolidActionList"/>
    <dgm:cxn modelId="{28BF6879-0B99-44E0-9880-9BA5D233D8F5}" type="presOf" srcId="{0CDB549A-653E-4959-AE6F-518BC52AC935}" destId="{BA122761-8A36-4289-B968-56D7C860BDAA}" srcOrd="0" destOrd="0" presId="urn:microsoft.com/office/officeart/2016/7/layout/VerticalSolidActionList"/>
    <dgm:cxn modelId="{6159D682-4661-4D40-9DCD-8C73FB192AFC}" srcId="{CC33EA73-8CE7-42C9-8D21-9FB1C38CB9C9}" destId="{F4573EBE-2259-40A1-BC7F-6D58980CF614}" srcOrd="0" destOrd="0" parTransId="{4453346D-0A2C-4CE6-97D9-F2F465F2724A}" sibTransId="{7F9F25C8-9DA9-4B2E-AAD2-DC9B2E370FEA}"/>
    <dgm:cxn modelId="{52A2368F-F981-4697-BB53-A0FF587F1EB9}" type="presOf" srcId="{CC33EA73-8CE7-42C9-8D21-9FB1C38CB9C9}" destId="{1BD2DEE9-F41C-4F61-9AEF-96C73C93E65A}" srcOrd="0" destOrd="0" presId="urn:microsoft.com/office/officeart/2016/7/layout/VerticalSolidActionList"/>
    <dgm:cxn modelId="{F92848AA-6255-4BC3-A70B-EEB958F0C678}" srcId="{0CDB549A-653E-4959-AE6F-518BC52AC935}" destId="{DB441E2F-A049-44DC-9139-E384E8E4BA9F}" srcOrd="0" destOrd="0" parTransId="{2DCDCF96-5CD2-4F69-A270-97570F67750C}" sibTransId="{D6048F0D-32E3-4EDA-A6AE-FF9F3B3B48F4}"/>
    <dgm:cxn modelId="{FA4A8DC4-C454-4EAC-B91C-0D9E3DC43139}" srcId="{E3E70555-1FF6-4E29-B696-1861FD17E1AD}" destId="{0CDB549A-653E-4959-AE6F-518BC52AC935}" srcOrd="0" destOrd="0" parTransId="{C29A0590-3F4B-4A15-AEBF-754ACC77309E}" sibTransId="{A20E0A94-E799-449A-84C0-4A49B7CC3A35}"/>
    <dgm:cxn modelId="{4EC715FF-8CFD-4BF1-B9FA-D69BA524EEB7}" type="presOf" srcId="{36FB15FA-F868-4654-8D7A-075BD2B87978}" destId="{3EFD8E91-C40D-4A30-AE67-8420EBD0B682}" srcOrd="0" destOrd="0" presId="urn:microsoft.com/office/officeart/2016/7/layout/VerticalSolidActionList"/>
    <dgm:cxn modelId="{1A67FFA5-8DE8-4667-BD5E-02002804991C}" type="presParOf" srcId="{F6A0560B-3C12-43C0-A2EF-C521A1D9DB81}" destId="{3E9F639D-FF38-4A64-A7E8-DC91AE85F796}" srcOrd="0" destOrd="0" presId="urn:microsoft.com/office/officeart/2016/7/layout/VerticalSolidActionList"/>
    <dgm:cxn modelId="{F124F3E3-BA41-41BE-9239-191ABFD34D38}" type="presParOf" srcId="{3E9F639D-FF38-4A64-A7E8-DC91AE85F796}" destId="{BA122761-8A36-4289-B968-56D7C860BDAA}" srcOrd="0" destOrd="0" presId="urn:microsoft.com/office/officeart/2016/7/layout/VerticalSolidActionList"/>
    <dgm:cxn modelId="{E71B75DE-1B91-43DA-95EC-807A1D000A67}" type="presParOf" srcId="{3E9F639D-FF38-4A64-A7E8-DC91AE85F796}" destId="{AA069F8F-AA97-444A-87BA-24967A21E384}" srcOrd="1" destOrd="0" presId="urn:microsoft.com/office/officeart/2016/7/layout/VerticalSolidActionList"/>
    <dgm:cxn modelId="{87778462-B32C-4500-8822-76CEA0D603BC}" type="presParOf" srcId="{F6A0560B-3C12-43C0-A2EF-C521A1D9DB81}" destId="{FD7888BE-08EC-4209-B1C3-C7C9C9D69C0C}" srcOrd="1" destOrd="0" presId="urn:microsoft.com/office/officeart/2016/7/layout/VerticalSolidActionList"/>
    <dgm:cxn modelId="{57081F5A-7C54-41A9-988F-01A3F2DA3D55}" type="presParOf" srcId="{F6A0560B-3C12-43C0-A2EF-C521A1D9DB81}" destId="{A9DB46DD-E231-4881-A822-2DFE0A39246E}" srcOrd="2" destOrd="0" presId="urn:microsoft.com/office/officeart/2016/7/layout/VerticalSolidActionList"/>
    <dgm:cxn modelId="{190B8499-247D-4B4B-B6A5-F916AD347CC9}" type="presParOf" srcId="{A9DB46DD-E231-4881-A822-2DFE0A39246E}" destId="{1FF29C7D-4685-4B2E-917E-6837AEF4C177}" srcOrd="0" destOrd="0" presId="urn:microsoft.com/office/officeart/2016/7/layout/VerticalSolidActionList"/>
    <dgm:cxn modelId="{56A6890A-F9FC-42C8-B459-3E506ABC3ADD}" type="presParOf" srcId="{A9DB46DD-E231-4881-A822-2DFE0A39246E}" destId="{3EFD8E91-C40D-4A30-AE67-8420EBD0B682}" srcOrd="1" destOrd="0" presId="urn:microsoft.com/office/officeart/2016/7/layout/VerticalSolidActionList"/>
    <dgm:cxn modelId="{A7CCAF94-C94D-4A76-98BA-EA9BA706A542}" type="presParOf" srcId="{F6A0560B-3C12-43C0-A2EF-C521A1D9DB81}" destId="{8FAD233D-1F12-48C6-8F5E-97FE9BCA1FF4}" srcOrd="3" destOrd="0" presId="urn:microsoft.com/office/officeart/2016/7/layout/VerticalSolidActionList"/>
    <dgm:cxn modelId="{4A167B80-C336-4831-BF71-286FBC7C75E8}" type="presParOf" srcId="{F6A0560B-3C12-43C0-A2EF-C521A1D9DB81}" destId="{94127172-4C52-4CC8-AA9C-C3C3C2EF3E6D}" srcOrd="4" destOrd="0" presId="urn:microsoft.com/office/officeart/2016/7/layout/VerticalSolidActionList"/>
    <dgm:cxn modelId="{566AA093-50C7-44BF-A33B-A8709ACF7AE9}" type="presParOf" srcId="{94127172-4C52-4CC8-AA9C-C3C3C2EF3E6D}" destId="{1BD2DEE9-F41C-4F61-9AEF-96C73C93E65A}" srcOrd="0" destOrd="0" presId="urn:microsoft.com/office/officeart/2016/7/layout/VerticalSolidActionList"/>
    <dgm:cxn modelId="{D06BBA10-F708-4705-977A-F7816CBF38BA}" type="presParOf" srcId="{94127172-4C52-4CC8-AA9C-C3C3C2EF3E6D}" destId="{71252C47-3663-4A09-865A-D9E1C95A8658}"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676A44-3A2A-4D7E-A8CA-C0896D854FF4}" type="doc">
      <dgm:prSet loTypeId="urn:microsoft.com/office/officeart/2018/2/layout/IconVerticalSolidList" loCatId="icon" qsTypeId="urn:microsoft.com/office/officeart/2005/8/quickstyle/simple1" qsCatId="simple" csTypeId="urn:microsoft.com/office/officeart/2005/8/colors/accent5_5" csCatId="accent5" phldr="1"/>
      <dgm:spPr/>
      <dgm:t>
        <a:bodyPr/>
        <a:lstStyle/>
        <a:p>
          <a:endParaRPr lang="en-US"/>
        </a:p>
      </dgm:t>
    </dgm:pt>
    <dgm:pt modelId="{BC1A9850-EAA7-4CD6-BCB1-DB649C5FC6B7}">
      <dgm:prSet/>
      <dgm:spPr/>
      <dgm:t>
        <a:bodyPr/>
        <a:lstStyle/>
        <a:p>
          <a:pPr>
            <a:lnSpc>
              <a:spcPct val="100000"/>
            </a:lnSpc>
          </a:pPr>
          <a:endParaRPr lang="en-US" dirty="0"/>
        </a:p>
      </dgm:t>
    </dgm:pt>
    <dgm:pt modelId="{7DC7F2D3-4CA5-4D1B-8883-A49B82426E08}" type="parTrans" cxnId="{ACEB19C2-6320-4641-B496-B2F1D252AD78}">
      <dgm:prSet/>
      <dgm:spPr/>
      <dgm:t>
        <a:bodyPr/>
        <a:lstStyle/>
        <a:p>
          <a:endParaRPr lang="en-US"/>
        </a:p>
      </dgm:t>
    </dgm:pt>
    <dgm:pt modelId="{AF1B07D7-D827-4963-9756-92D5E60D32A7}" type="sibTrans" cxnId="{ACEB19C2-6320-4641-B496-B2F1D252AD78}">
      <dgm:prSet phldrT="1" phldr="0"/>
      <dgm:spPr/>
      <dgm:t>
        <a:bodyPr/>
        <a:lstStyle/>
        <a:p>
          <a:endParaRPr lang="en-US"/>
        </a:p>
      </dgm:t>
    </dgm:pt>
    <dgm:pt modelId="{936FD556-0098-4FFD-9925-2E29849FBEA3}">
      <dgm:prSet/>
      <dgm:spPr/>
      <dgm:t>
        <a:bodyPr/>
        <a:lstStyle/>
        <a:p>
          <a:pPr>
            <a:lnSpc>
              <a:spcPct val="100000"/>
            </a:lnSpc>
          </a:pPr>
          <a:endParaRPr lang="en-US" dirty="0"/>
        </a:p>
      </dgm:t>
    </dgm:pt>
    <dgm:pt modelId="{BC5C64E5-227A-49EB-B09F-9558B1570FC2}" type="parTrans" cxnId="{F958A1C6-8F5E-4847-9A27-C30EDCC14792}">
      <dgm:prSet/>
      <dgm:spPr/>
      <dgm:t>
        <a:bodyPr/>
        <a:lstStyle/>
        <a:p>
          <a:endParaRPr lang="en-US"/>
        </a:p>
      </dgm:t>
    </dgm:pt>
    <dgm:pt modelId="{7B433CB0-7667-439A-AE0B-BB115C7929E2}" type="sibTrans" cxnId="{F958A1C6-8F5E-4847-9A27-C30EDCC14792}">
      <dgm:prSet phldrT="2" phldr="0"/>
      <dgm:spPr/>
      <dgm:t>
        <a:bodyPr/>
        <a:lstStyle/>
        <a:p>
          <a:endParaRPr lang="en-US"/>
        </a:p>
      </dgm:t>
    </dgm:pt>
    <dgm:pt modelId="{C133D81C-B283-4C32-8606-2E1DE3F9BA0C}">
      <dgm:prSet/>
      <dgm:spPr/>
      <dgm:t>
        <a:bodyPr/>
        <a:lstStyle/>
        <a:p>
          <a:pPr>
            <a:lnSpc>
              <a:spcPct val="100000"/>
            </a:lnSpc>
          </a:pPr>
          <a:endParaRPr lang="en-US" dirty="0"/>
        </a:p>
      </dgm:t>
    </dgm:pt>
    <dgm:pt modelId="{26D2640C-130B-4554-B50B-D93D1618CD6D}" type="parTrans" cxnId="{26AACC2B-656B-44B9-BF0F-2AABD90CBBEC}">
      <dgm:prSet/>
      <dgm:spPr/>
      <dgm:t>
        <a:bodyPr/>
        <a:lstStyle/>
        <a:p>
          <a:endParaRPr lang="en-US"/>
        </a:p>
      </dgm:t>
    </dgm:pt>
    <dgm:pt modelId="{D987971F-21C4-4083-A110-4FF26EB04F8E}" type="sibTrans" cxnId="{26AACC2B-656B-44B9-BF0F-2AABD90CBBEC}">
      <dgm:prSet phldrT="3" phldr="0"/>
      <dgm:spPr/>
      <dgm:t>
        <a:bodyPr/>
        <a:lstStyle/>
        <a:p>
          <a:endParaRPr lang="en-US"/>
        </a:p>
      </dgm:t>
    </dgm:pt>
    <dgm:pt modelId="{F867875B-03D6-40E1-AC71-B08A818BEE21}">
      <dgm:prSet/>
      <dgm:spPr/>
      <dgm:t>
        <a:bodyPr/>
        <a:lstStyle/>
        <a:p>
          <a:pPr>
            <a:lnSpc>
              <a:spcPct val="100000"/>
            </a:lnSpc>
          </a:pPr>
          <a:endParaRPr lang="en-US"/>
        </a:p>
      </dgm:t>
    </dgm:pt>
    <dgm:pt modelId="{3AEAF470-E76A-4F4B-9E6F-98764F3503B0}" type="parTrans" cxnId="{C8725BD5-9822-4124-A9B3-C411305D7A10}">
      <dgm:prSet/>
      <dgm:spPr/>
      <dgm:t>
        <a:bodyPr/>
        <a:lstStyle/>
        <a:p>
          <a:endParaRPr lang="en-US"/>
        </a:p>
      </dgm:t>
    </dgm:pt>
    <dgm:pt modelId="{6CC9FF67-3A02-4D16-A4F8-6FC155ECE358}" type="sibTrans" cxnId="{C8725BD5-9822-4124-A9B3-C411305D7A10}">
      <dgm:prSet/>
      <dgm:spPr/>
      <dgm:t>
        <a:bodyPr/>
        <a:lstStyle/>
        <a:p>
          <a:endParaRPr lang="en-US"/>
        </a:p>
      </dgm:t>
    </dgm:pt>
    <dgm:pt modelId="{06164724-F602-43C7-AF5F-91CD5261F6F0}" type="pres">
      <dgm:prSet presAssocID="{95676A44-3A2A-4D7E-A8CA-C0896D854FF4}" presName="root" presStyleCnt="0">
        <dgm:presLayoutVars>
          <dgm:dir/>
          <dgm:resizeHandles val="exact"/>
        </dgm:presLayoutVars>
      </dgm:prSet>
      <dgm:spPr/>
    </dgm:pt>
    <dgm:pt modelId="{9B989CF1-5E1C-4F4E-A30D-8C9B0D8C446D}" type="pres">
      <dgm:prSet presAssocID="{BC1A9850-EAA7-4CD6-BCB1-DB649C5FC6B7}" presName="compNode" presStyleCnt="0"/>
      <dgm:spPr/>
    </dgm:pt>
    <dgm:pt modelId="{63C88962-D010-4F93-A4F9-691CDC9E1C19}" type="pres">
      <dgm:prSet presAssocID="{BC1A9850-EAA7-4CD6-BCB1-DB649C5FC6B7}" presName="bgRect" presStyleLbl="bgShp" presStyleIdx="0" presStyleCnt="3" custLinFactNeighborX="2044" custLinFactNeighborY="-3584"/>
      <dgm:spPr>
        <a:solidFill>
          <a:schemeClr val="accent5">
            <a:tint val="40000"/>
            <a:hueOff val="0"/>
            <a:satOff val="0"/>
            <a:lumOff val="0"/>
          </a:schemeClr>
        </a:solidFill>
      </dgm:spPr>
    </dgm:pt>
    <dgm:pt modelId="{33FF9E0E-0750-4EE9-AA9B-63401D5C9509}" type="pres">
      <dgm:prSet presAssocID="{BC1A9850-EAA7-4CD6-BCB1-DB649C5FC6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tinuous Improvement with solid fill"/>
        </a:ext>
      </dgm:extLst>
    </dgm:pt>
    <dgm:pt modelId="{D5EBF850-3635-45B8-ABE6-D66056F5D783}" type="pres">
      <dgm:prSet presAssocID="{BC1A9850-EAA7-4CD6-BCB1-DB649C5FC6B7}" presName="spaceRect" presStyleCnt="0"/>
      <dgm:spPr/>
    </dgm:pt>
    <dgm:pt modelId="{20E66B26-0A7F-4F26-B3C3-137EE935AEE7}" type="pres">
      <dgm:prSet presAssocID="{BC1A9850-EAA7-4CD6-BCB1-DB649C5FC6B7}" presName="parTx" presStyleLbl="revTx" presStyleIdx="0" presStyleCnt="4">
        <dgm:presLayoutVars>
          <dgm:chMax val="0"/>
          <dgm:chPref val="0"/>
        </dgm:presLayoutVars>
      </dgm:prSet>
      <dgm:spPr/>
    </dgm:pt>
    <dgm:pt modelId="{C6535E6A-A001-47D4-A8FC-9DD86A4F30FE}" type="pres">
      <dgm:prSet presAssocID="{AF1B07D7-D827-4963-9756-92D5E60D32A7}" presName="sibTrans" presStyleCnt="0"/>
      <dgm:spPr/>
    </dgm:pt>
    <dgm:pt modelId="{3BF29CAD-3938-4570-980E-693A809C9701}" type="pres">
      <dgm:prSet presAssocID="{936FD556-0098-4FFD-9925-2E29849FBEA3}" presName="compNode" presStyleCnt="0"/>
      <dgm:spPr/>
    </dgm:pt>
    <dgm:pt modelId="{487FF38A-FB08-42CB-BBF5-5E8924774E4C}" type="pres">
      <dgm:prSet presAssocID="{936FD556-0098-4FFD-9925-2E29849FBEA3}" presName="bgRect" presStyleLbl="bgShp" presStyleIdx="1" presStyleCnt="3" custLinFactNeighborX="3155" custLinFactNeighborY="-450"/>
      <dgm:spPr/>
    </dgm:pt>
    <dgm:pt modelId="{73FDEF3C-2CB5-47FD-9306-503C4ED736E7}" type="pres">
      <dgm:prSet presAssocID="{936FD556-0098-4FFD-9925-2E29849FBEA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with solid fill"/>
        </a:ext>
      </dgm:extLst>
    </dgm:pt>
    <dgm:pt modelId="{F35544A3-DE40-452E-A366-6E0645E57B3C}" type="pres">
      <dgm:prSet presAssocID="{936FD556-0098-4FFD-9925-2E29849FBEA3}" presName="spaceRect" presStyleCnt="0"/>
      <dgm:spPr/>
    </dgm:pt>
    <dgm:pt modelId="{2FDB1342-20CC-45F5-AE76-4E3F63C35256}" type="pres">
      <dgm:prSet presAssocID="{936FD556-0098-4FFD-9925-2E29849FBEA3}" presName="parTx" presStyleLbl="revTx" presStyleIdx="1" presStyleCnt="4">
        <dgm:presLayoutVars>
          <dgm:chMax val="0"/>
          <dgm:chPref val="0"/>
        </dgm:presLayoutVars>
      </dgm:prSet>
      <dgm:spPr/>
    </dgm:pt>
    <dgm:pt modelId="{BCA58855-0853-4352-AC7F-F8E072684817}" type="pres">
      <dgm:prSet presAssocID="{7B433CB0-7667-439A-AE0B-BB115C7929E2}" presName="sibTrans" presStyleCnt="0"/>
      <dgm:spPr/>
    </dgm:pt>
    <dgm:pt modelId="{A654C524-484A-415E-AC10-F6CA26A06D88}" type="pres">
      <dgm:prSet presAssocID="{C133D81C-B283-4C32-8606-2E1DE3F9BA0C}" presName="compNode" presStyleCnt="0"/>
      <dgm:spPr/>
    </dgm:pt>
    <dgm:pt modelId="{5E8F9D66-5719-4443-8C1A-58CF7ABF00E2}" type="pres">
      <dgm:prSet presAssocID="{C133D81C-B283-4C32-8606-2E1DE3F9BA0C}" presName="bgRect" presStyleLbl="bgShp" presStyleIdx="2" presStyleCnt="3" custLinFactNeighborX="-2579" custLinFactNeighborY="-3028"/>
      <dgm:spPr/>
    </dgm:pt>
    <dgm:pt modelId="{2FED0085-E7C6-490B-8ABB-A0FF5CA5234C}" type="pres">
      <dgm:prSet presAssocID="{C133D81C-B283-4C32-8606-2E1DE3F9BA0C}" presName="iconRect" presStyleLbl="node1" presStyleIdx="2" presStyleCnt="3" custLinFactNeighborX="1409" custLinFactNeighborY="-96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with solid fill"/>
        </a:ext>
      </dgm:extLst>
    </dgm:pt>
    <dgm:pt modelId="{2049F3F0-DC60-4473-8FF7-756202D871E8}" type="pres">
      <dgm:prSet presAssocID="{C133D81C-B283-4C32-8606-2E1DE3F9BA0C}" presName="spaceRect" presStyleCnt="0"/>
      <dgm:spPr/>
    </dgm:pt>
    <dgm:pt modelId="{B90B6C89-7996-47FE-9938-A44AE4C71B81}" type="pres">
      <dgm:prSet presAssocID="{C133D81C-B283-4C32-8606-2E1DE3F9BA0C}" presName="parTx" presStyleLbl="revTx" presStyleIdx="2" presStyleCnt="4" custScaleX="175862" custLinFactNeighborX="28318" custLinFactNeighborY="-3028">
        <dgm:presLayoutVars>
          <dgm:chMax val="0"/>
          <dgm:chPref val="0"/>
        </dgm:presLayoutVars>
      </dgm:prSet>
      <dgm:spPr/>
    </dgm:pt>
    <dgm:pt modelId="{5FA3A257-7CF6-488A-B263-B85E9BAB982E}" type="pres">
      <dgm:prSet presAssocID="{C133D81C-B283-4C32-8606-2E1DE3F9BA0C}" presName="desTx" presStyleLbl="revTx" presStyleIdx="3" presStyleCnt="4">
        <dgm:presLayoutVars/>
      </dgm:prSet>
      <dgm:spPr/>
    </dgm:pt>
  </dgm:ptLst>
  <dgm:cxnLst>
    <dgm:cxn modelId="{26AACC2B-656B-44B9-BF0F-2AABD90CBBEC}" srcId="{95676A44-3A2A-4D7E-A8CA-C0896D854FF4}" destId="{C133D81C-B283-4C32-8606-2E1DE3F9BA0C}" srcOrd="2" destOrd="0" parTransId="{26D2640C-130B-4554-B50B-D93D1618CD6D}" sibTransId="{D987971F-21C4-4083-A110-4FF26EB04F8E}"/>
    <dgm:cxn modelId="{0CE38E7E-F604-4018-BF92-DA9DCE83F8B8}" type="presOf" srcId="{95676A44-3A2A-4D7E-A8CA-C0896D854FF4}" destId="{06164724-F602-43C7-AF5F-91CD5261F6F0}" srcOrd="0" destOrd="0" presId="urn:microsoft.com/office/officeart/2018/2/layout/IconVerticalSolidList"/>
    <dgm:cxn modelId="{5D63958E-07DD-437C-969D-407D7388A84E}" type="presOf" srcId="{BC1A9850-EAA7-4CD6-BCB1-DB649C5FC6B7}" destId="{20E66B26-0A7F-4F26-B3C3-137EE935AEE7}" srcOrd="0" destOrd="0" presId="urn:microsoft.com/office/officeart/2018/2/layout/IconVerticalSolidList"/>
    <dgm:cxn modelId="{4096C2AB-17AB-4906-BDDA-2AF2DE10FD1F}" type="presOf" srcId="{C133D81C-B283-4C32-8606-2E1DE3F9BA0C}" destId="{B90B6C89-7996-47FE-9938-A44AE4C71B81}" srcOrd="0" destOrd="0" presId="urn:microsoft.com/office/officeart/2018/2/layout/IconVerticalSolidList"/>
    <dgm:cxn modelId="{770083AE-1FD8-4D43-8D05-16CB390F2B31}" type="presOf" srcId="{F867875B-03D6-40E1-AC71-B08A818BEE21}" destId="{5FA3A257-7CF6-488A-B263-B85E9BAB982E}" srcOrd="0" destOrd="0" presId="urn:microsoft.com/office/officeart/2018/2/layout/IconVerticalSolidList"/>
    <dgm:cxn modelId="{ACEB19C2-6320-4641-B496-B2F1D252AD78}" srcId="{95676A44-3A2A-4D7E-A8CA-C0896D854FF4}" destId="{BC1A9850-EAA7-4CD6-BCB1-DB649C5FC6B7}" srcOrd="0" destOrd="0" parTransId="{7DC7F2D3-4CA5-4D1B-8883-A49B82426E08}" sibTransId="{AF1B07D7-D827-4963-9756-92D5E60D32A7}"/>
    <dgm:cxn modelId="{F958A1C6-8F5E-4847-9A27-C30EDCC14792}" srcId="{95676A44-3A2A-4D7E-A8CA-C0896D854FF4}" destId="{936FD556-0098-4FFD-9925-2E29849FBEA3}" srcOrd="1" destOrd="0" parTransId="{BC5C64E5-227A-49EB-B09F-9558B1570FC2}" sibTransId="{7B433CB0-7667-439A-AE0B-BB115C7929E2}"/>
    <dgm:cxn modelId="{C8725BD5-9822-4124-A9B3-C411305D7A10}" srcId="{C133D81C-B283-4C32-8606-2E1DE3F9BA0C}" destId="{F867875B-03D6-40E1-AC71-B08A818BEE21}" srcOrd="0" destOrd="0" parTransId="{3AEAF470-E76A-4F4B-9E6F-98764F3503B0}" sibTransId="{6CC9FF67-3A02-4D16-A4F8-6FC155ECE358}"/>
    <dgm:cxn modelId="{C811FFF8-2B06-42FA-B6B2-3C9BF4A3F36A}" type="presOf" srcId="{936FD556-0098-4FFD-9925-2E29849FBEA3}" destId="{2FDB1342-20CC-45F5-AE76-4E3F63C35256}" srcOrd="0" destOrd="0" presId="urn:microsoft.com/office/officeart/2018/2/layout/IconVerticalSolidList"/>
    <dgm:cxn modelId="{41E7F649-2420-46AF-B151-CE414B801AB7}" type="presParOf" srcId="{06164724-F602-43C7-AF5F-91CD5261F6F0}" destId="{9B989CF1-5E1C-4F4E-A30D-8C9B0D8C446D}" srcOrd="0" destOrd="0" presId="urn:microsoft.com/office/officeart/2018/2/layout/IconVerticalSolidList"/>
    <dgm:cxn modelId="{77753BDC-CAB3-49D1-B826-EA6395BA1BE6}" type="presParOf" srcId="{9B989CF1-5E1C-4F4E-A30D-8C9B0D8C446D}" destId="{63C88962-D010-4F93-A4F9-691CDC9E1C19}" srcOrd="0" destOrd="0" presId="urn:microsoft.com/office/officeart/2018/2/layout/IconVerticalSolidList"/>
    <dgm:cxn modelId="{2B13694B-569C-4C80-B770-78FC27E1467E}" type="presParOf" srcId="{9B989CF1-5E1C-4F4E-A30D-8C9B0D8C446D}" destId="{33FF9E0E-0750-4EE9-AA9B-63401D5C9509}" srcOrd="1" destOrd="0" presId="urn:microsoft.com/office/officeart/2018/2/layout/IconVerticalSolidList"/>
    <dgm:cxn modelId="{287DB59F-1905-4424-B15B-0C643917789F}" type="presParOf" srcId="{9B989CF1-5E1C-4F4E-A30D-8C9B0D8C446D}" destId="{D5EBF850-3635-45B8-ABE6-D66056F5D783}" srcOrd="2" destOrd="0" presId="urn:microsoft.com/office/officeart/2018/2/layout/IconVerticalSolidList"/>
    <dgm:cxn modelId="{B5F109A9-6ABD-4A53-83A2-327259661C8E}" type="presParOf" srcId="{9B989CF1-5E1C-4F4E-A30D-8C9B0D8C446D}" destId="{20E66B26-0A7F-4F26-B3C3-137EE935AEE7}" srcOrd="3" destOrd="0" presId="urn:microsoft.com/office/officeart/2018/2/layout/IconVerticalSolidList"/>
    <dgm:cxn modelId="{D913C61A-8D84-4379-90E5-3BE78D5F3D21}" type="presParOf" srcId="{06164724-F602-43C7-AF5F-91CD5261F6F0}" destId="{C6535E6A-A001-47D4-A8FC-9DD86A4F30FE}" srcOrd="1" destOrd="0" presId="urn:microsoft.com/office/officeart/2018/2/layout/IconVerticalSolidList"/>
    <dgm:cxn modelId="{6A21F5AD-87C6-4EE5-88DD-CCDB2924458A}" type="presParOf" srcId="{06164724-F602-43C7-AF5F-91CD5261F6F0}" destId="{3BF29CAD-3938-4570-980E-693A809C9701}" srcOrd="2" destOrd="0" presId="urn:microsoft.com/office/officeart/2018/2/layout/IconVerticalSolidList"/>
    <dgm:cxn modelId="{8364FD29-1964-4151-A3C6-723274C5987C}" type="presParOf" srcId="{3BF29CAD-3938-4570-980E-693A809C9701}" destId="{487FF38A-FB08-42CB-BBF5-5E8924774E4C}" srcOrd="0" destOrd="0" presId="urn:microsoft.com/office/officeart/2018/2/layout/IconVerticalSolidList"/>
    <dgm:cxn modelId="{A4900552-3A8B-4FF4-9AE8-E7CA410ACF4A}" type="presParOf" srcId="{3BF29CAD-3938-4570-980E-693A809C9701}" destId="{73FDEF3C-2CB5-47FD-9306-503C4ED736E7}" srcOrd="1" destOrd="0" presId="urn:microsoft.com/office/officeart/2018/2/layout/IconVerticalSolidList"/>
    <dgm:cxn modelId="{ACFD020E-9884-44B8-B864-D1285A11C5E4}" type="presParOf" srcId="{3BF29CAD-3938-4570-980E-693A809C9701}" destId="{F35544A3-DE40-452E-A366-6E0645E57B3C}" srcOrd="2" destOrd="0" presId="urn:microsoft.com/office/officeart/2018/2/layout/IconVerticalSolidList"/>
    <dgm:cxn modelId="{E3D4DAA8-9770-4B64-9117-9BB25DF465D1}" type="presParOf" srcId="{3BF29CAD-3938-4570-980E-693A809C9701}" destId="{2FDB1342-20CC-45F5-AE76-4E3F63C35256}" srcOrd="3" destOrd="0" presId="urn:microsoft.com/office/officeart/2018/2/layout/IconVerticalSolidList"/>
    <dgm:cxn modelId="{15C1ECCC-7265-4474-AF7C-DDBF9B9B1888}" type="presParOf" srcId="{06164724-F602-43C7-AF5F-91CD5261F6F0}" destId="{BCA58855-0853-4352-AC7F-F8E072684817}" srcOrd="3" destOrd="0" presId="urn:microsoft.com/office/officeart/2018/2/layout/IconVerticalSolidList"/>
    <dgm:cxn modelId="{A4D069DD-D20A-4366-8FE4-6E5D7DA440EB}" type="presParOf" srcId="{06164724-F602-43C7-AF5F-91CD5261F6F0}" destId="{A654C524-484A-415E-AC10-F6CA26A06D88}" srcOrd="4" destOrd="0" presId="urn:microsoft.com/office/officeart/2018/2/layout/IconVerticalSolidList"/>
    <dgm:cxn modelId="{1CA8DD39-EAFA-42E7-9912-356A43B88F3B}" type="presParOf" srcId="{A654C524-484A-415E-AC10-F6CA26A06D88}" destId="{5E8F9D66-5719-4443-8C1A-58CF7ABF00E2}" srcOrd="0" destOrd="0" presId="urn:microsoft.com/office/officeart/2018/2/layout/IconVerticalSolidList"/>
    <dgm:cxn modelId="{2B7C6215-38F6-44AF-A05E-7EFB0D130972}" type="presParOf" srcId="{A654C524-484A-415E-AC10-F6CA26A06D88}" destId="{2FED0085-E7C6-490B-8ABB-A0FF5CA5234C}" srcOrd="1" destOrd="0" presId="urn:microsoft.com/office/officeart/2018/2/layout/IconVerticalSolidList"/>
    <dgm:cxn modelId="{9A5CDE70-15E9-4570-8C35-B9CA6A765E4E}" type="presParOf" srcId="{A654C524-484A-415E-AC10-F6CA26A06D88}" destId="{2049F3F0-DC60-4473-8FF7-756202D871E8}" srcOrd="2" destOrd="0" presId="urn:microsoft.com/office/officeart/2018/2/layout/IconVerticalSolidList"/>
    <dgm:cxn modelId="{F2DBAECD-6053-46D4-BF03-0B92CED46BA7}" type="presParOf" srcId="{A654C524-484A-415E-AC10-F6CA26A06D88}" destId="{B90B6C89-7996-47FE-9938-A44AE4C71B81}" srcOrd="3" destOrd="0" presId="urn:microsoft.com/office/officeart/2018/2/layout/IconVerticalSolidList"/>
    <dgm:cxn modelId="{3DEC61D8-FAA2-48AD-92F3-D577AD694E89}" type="presParOf" srcId="{A654C524-484A-415E-AC10-F6CA26A06D88}" destId="{5FA3A257-7CF6-488A-B263-B85E9BAB982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5F0C9D-5021-445B-9957-1FFB97EF3EC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1F844D4-B324-4789-9374-4C43EC289DCD}">
      <dgm:prSet phldrT="[Text]" phldr="0" custT="1"/>
      <dgm:spPr/>
      <dgm:t>
        <a:bodyPr/>
        <a:lstStyle/>
        <a:p>
          <a:pPr rtl="0"/>
          <a:endParaRPr lang="en-US" sz="2800" b="1" i="0" dirty="0">
            <a:solidFill>
              <a:schemeClr val="tx1"/>
            </a:solidFill>
            <a:latin typeface="+mn-lt"/>
          </a:endParaRPr>
        </a:p>
      </dgm:t>
    </dgm:pt>
    <dgm:pt modelId="{8E430CC8-0E9D-4315-A560-68665CD155D7}" type="parTrans" cxnId="{15BB1743-797C-4073-9768-55F0E9A502F4}">
      <dgm:prSet/>
      <dgm:spPr/>
      <dgm:t>
        <a:bodyPr/>
        <a:lstStyle/>
        <a:p>
          <a:endParaRPr lang="en-US" sz="2000">
            <a:latin typeface="+mn-lt"/>
          </a:endParaRPr>
        </a:p>
      </dgm:t>
    </dgm:pt>
    <dgm:pt modelId="{CFCC4991-816B-4390-A7E2-A65F058D5FA6}" type="sibTrans" cxnId="{15BB1743-797C-4073-9768-55F0E9A502F4}">
      <dgm:prSet/>
      <dgm:spPr/>
      <dgm:t>
        <a:bodyPr/>
        <a:lstStyle/>
        <a:p>
          <a:endParaRPr lang="en-US" sz="2000">
            <a:latin typeface="+mn-lt"/>
          </a:endParaRPr>
        </a:p>
      </dgm:t>
    </dgm:pt>
    <dgm:pt modelId="{B8D17EFD-110A-496C-983B-F88378714127}">
      <dgm:prSet phldr="0" custT="1"/>
      <dgm:spPr/>
      <dgm:t>
        <a:bodyPr/>
        <a:lstStyle/>
        <a:p>
          <a:pPr rtl="0"/>
          <a:r>
            <a:rPr lang="en-US" sz="2000" dirty="0">
              <a:solidFill>
                <a:schemeClr val="bg1"/>
              </a:solidFill>
              <a:latin typeface="+mn-lt"/>
            </a:rPr>
            <a:t>Classroom Instructional Practices.</a:t>
          </a:r>
        </a:p>
      </dgm:t>
    </dgm:pt>
    <dgm:pt modelId="{DEA6F292-1847-4ACF-A4F8-861EF0941FFF}" type="parTrans" cxnId="{65C046F4-19C3-4427-9C85-BDCB4EE8BC4D}">
      <dgm:prSet/>
      <dgm:spPr/>
      <dgm:t>
        <a:bodyPr/>
        <a:lstStyle/>
        <a:p>
          <a:endParaRPr lang="en-US" sz="2000">
            <a:latin typeface="+mn-lt"/>
          </a:endParaRPr>
        </a:p>
      </dgm:t>
    </dgm:pt>
    <dgm:pt modelId="{ED20AFF9-9482-441C-9B6F-9921D335D15B}" type="sibTrans" cxnId="{65C046F4-19C3-4427-9C85-BDCB4EE8BC4D}">
      <dgm:prSet/>
      <dgm:spPr/>
      <dgm:t>
        <a:bodyPr/>
        <a:lstStyle/>
        <a:p>
          <a:endParaRPr lang="en-US" sz="2000">
            <a:latin typeface="+mn-lt"/>
          </a:endParaRPr>
        </a:p>
      </dgm:t>
    </dgm:pt>
    <dgm:pt modelId="{3E8011F8-7D4B-40F0-8794-D67AA5C02F47}">
      <dgm:prSet phldr="0" custT="1"/>
      <dgm:spPr/>
      <dgm:t>
        <a:bodyPr/>
        <a:lstStyle/>
        <a:p>
          <a:r>
            <a:rPr lang="en-US" sz="2000" dirty="0">
              <a:solidFill>
                <a:schemeClr val="bg1"/>
              </a:solidFill>
              <a:latin typeface="+mn-lt"/>
            </a:rPr>
            <a:t>Student Sense of Belonging.</a:t>
          </a:r>
        </a:p>
      </dgm:t>
    </dgm:pt>
    <dgm:pt modelId="{3CB562AA-5497-456D-ADA7-8F4644FD9D67}" type="parTrans" cxnId="{251D4CAF-5D49-48B5-B62B-648C9AB3A460}">
      <dgm:prSet/>
      <dgm:spPr/>
      <dgm:t>
        <a:bodyPr/>
        <a:lstStyle/>
        <a:p>
          <a:endParaRPr lang="en-US" sz="2000">
            <a:latin typeface="+mn-lt"/>
          </a:endParaRPr>
        </a:p>
      </dgm:t>
    </dgm:pt>
    <dgm:pt modelId="{FAD45D8A-99C8-41D6-B95C-DC4937288CD4}" type="sibTrans" cxnId="{251D4CAF-5D49-48B5-B62B-648C9AB3A460}">
      <dgm:prSet/>
      <dgm:spPr/>
      <dgm:t>
        <a:bodyPr/>
        <a:lstStyle/>
        <a:p>
          <a:endParaRPr lang="en-US" sz="2000">
            <a:latin typeface="+mn-lt"/>
          </a:endParaRPr>
        </a:p>
      </dgm:t>
    </dgm:pt>
    <dgm:pt modelId="{F54C8C96-D9B0-4E76-A995-BD88E7E34A64}">
      <dgm:prSet phldrT="[Text]" phldr="0" custT="1"/>
      <dgm:spPr/>
      <dgm:t>
        <a:bodyPr/>
        <a:lstStyle/>
        <a:p>
          <a:r>
            <a:rPr lang="en-US" sz="2000" dirty="0">
              <a:solidFill>
                <a:schemeClr val="bg1"/>
              </a:solidFill>
              <a:latin typeface="+mn-lt"/>
            </a:rPr>
            <a:t>Family Support and Engagement.</a:t>
          </a:r>
        </a:p>
      </dgm:t>
    </dgm:pt>
    <dgm:pt modelId="{5400C515-F9AE-4289-9F20-1704C57B1992}" type="parTrans" cxnId="{28A509A0-462B-4730-9653-19D4F035EBD6}">
      <dgm:prSet/>
      <dgm:spPr/>
      <dgm:t>
        <a:bodyPr/>
        <a:lstStyle/>
        <a:p>
          <a:endParaRPr lang="en-US" sz="2000">
            <a:latin typeface="+mn-lt"/>
          </a:endParaRPr>
        </a:p>
      </dgm:t>
    </dgm:pt>
    <dgm:pt modelId="{F304BEA7-43CC-412D-A2AB-FB9A174195AB}" type="sibTrans" cxnId="{28A509A0-462B-4730-9653-19D4F035EBD6}">
      <dgm:prSet/>
      <dgm:spPr/>
      <dgm:t>
        <a:bodyPr/>
        <a:lstStyle/>
        <a:p>
          <a:endParaRPr lang="en-US" sz="2000">
            <a:latin typeface="+mn-lt"/>
          </a:endParaRPr>
        </a:p>
      </dgm:t>
    </dgm:pt>
    <dgm:pt modelId="{C6BB3AD2-298D-4479-B640-D69764B086A3}">
      <dgm:prSet phldrT="[Text]" phldr="0" custT="1"/>
      <dgm:spPr/>
      <dgm:t>
        <a:bodyPr/>
        <a:lstStyle/>
        <a:p>
          <a:endParaRPr lang="en-US" sz="2800" i="0" dirty="0">
            <a:solidFill>
              <a:schemeClr val="tx1"/>
            </a:solidFill>
            <a:latin typeface="+mn-lt"/>
          </a:endParaRPr>
        </a:p>
      </dgm:t>
    </dgm:pt>
    <dgm:pt modelId="{2542610F-7619-4CAA-8EF9-1D0A01E6F1FF}" type="parTrans" cxnId="{386005FA-AC48-409C-8AFC-9E609E020182}">
      <dgm:prSet/>
      <dgm:spPr/>
      <dgm:t>
        <a:bodyPr/>
        <a:lstStyle/>
        <a:p>
          <a:endParaRPr lang="en-US" sz="2000"/>
        </a:p>
      </dgm:t>
    </dgm:pt>
    <dgm:pt modelId="{8737DC23-5BE6-45DE-9564-E5BD2EBE49AD}" type="sibTrans" cxnId="{386005FA-AC48-409C-8AFC-9E609E020182}">
      <dgm:prSet/>
      <dgm:spPr/>
      <dgm:t>
        <a:bodyPr/>
        <a:lstStyle/>
        <a:p>
          <a:endParaRPr lang="en-US" sz="2000"/>
        </a:p>
      </dgm:t>
    </dgm:pt>
    <dgm:pt modelId="{682812E5-CA2E-4F76-AD4C-BD3070AF2019}">
      <dgm:prSet phldrT="[Text]" phldr="0" custT="1"/>
      <dgm:spPr/>
      <dgm:t>
        <a:bodyPr/>
        <a:lstStyle/>
        <a:p>
          <a:pPr rtl="0"/>
          <a:r>
            <a:rPr lang="en-US" sz="2000" dirty="0">
              <a:solidFill>
                <a:schemeClr val="bg1"/>
              </a:solidFill>
              <a:latin typeface="+mn-lt"/>
            </a:rPr>
            <a:t>Leadership Support.</a:t>
          </a:r>
        </a:p>
      </dgm:t>
    </dgm:pt>
    <dgm:pt modelId="{70A89999-7DC9-484C-A8D0-207C99509D19}" type="parTrans" cxnId="{2934F5A2-1AAD-4198-BB03-CE2C8C62D6A4}">
      <dgm:prSet/>
      <dgm:spPr/>
      <dgm:t>
        <a:bodyPr/>
        <a:lstStyle/>
        <a:p>
          <a:endParaRPr lang="en-US" sz="2000"/>
        </a:p>
      </dgm:t>
    </dgm:pt>
    <dgm:pt modelId="{102EBD2D-6B8A-4E28-A7FB-5A51DB1B5672}" type="sibTrans" cxnId="{2934F5A2-1AAD-4198-BB03-CE2C8C62D6A4}">
      <dgm:prSet/>
      <dgm:spPr/>
      <dgm:t>
        <a:bodyPr/>
        <a:lstStyle/>
        <a:p>
          <a:endParaRPr lang="en-US" sz="2000"/>
        </a:p>
      </dgm:t>
    </dgm:pt>
    <dgm:pt modelId="{5A9641C3-E2B8-4F41-B882-E26E964776F1}">
      <dgm:prSet phldrT="[Text]" phldr="0" custT="1"/>
      <dgm:spPr/>
      <dgm:t>
        <a:bodyPr/>
        <a:lstStyle/>
        <a:p>
          <a:pPr rtl="0"/>
          <a:r>
            <a:rPr lang="en-US" sz="2000" dirty="0">
              <a:solidFill>
                <a:schemeClr val="bg1"/>
              </a:solidFill>
              <a:latin typeface="+mn-lt"/>
            </a:rPr>
            <a:t>Organizational Structures and Supports.</a:t>
          </a:r>
        </a:p>
      </dgm:t>
    </dgm:pt>
    <dgm:pt modelId="{9686F465-EF3D-4E42-82E0-C6FD9557E51D}" type="parTrans" cxnId="{B93F9899-DB14-42EF-846F-A8AE53DC5B71}">
      <dgm:prSet/>
      <dgm:spPr/>
      <dgm:t>
        <a:bodyPr/>
        <a:lstStyle/>
        <a:p>
          <a:endParaRPr lang="en-US" sz="2000"/>
        </a:p>
      </dgm:t>
    </dgm:pt>
    <dgm:pt modelId="{F3E82F73-0757-4B42-9387-7C324C1DDF1A}" type="sibTrans" cxnId="{B93F9899-DB14-42EF-846F-A8AE53DC5B71}">
      <dgm:prSet/>
      <dgm:spPr/>
      <dgm:t>
        <a:bodyPr/>
        <a:lstStyle/>
        <a:p>
          <a:endParaRPr lang="en-US" sz="2000"/>
        </a:p>
      </dgm:t>
    </dgm:pt>
    <dgm:pt modelId="{804EA7E2-0976-492E-9C94-6E3B6A4C01F3}">
      <dgm:prSet phldrT="[Text]" phldr="0" custT="1"/>
      <dgm:spPr/>
      <dgm:t>
        <a:bodyPr/>
        <a:lstStyle/>
        <a:p>
          <a:pPr rtl="0"/>
          <a:r>
            <a:rPr lang="en-US" sz="2000" dirty="0">
              <a:solidFill>
                <a:schemeClr val="bg1"/>
              </a:solidFill>
              <a:latin typeface="+mn-lt"/>
            </a:rPr>
            <a:t>Adult Social and Emotional Environment.</a:t>
          </a:r>
        </a:p>
      </dgm:t>
    </dgm:pt>
    <dgm:pt modelId="{B62FF3C4-BD87-422E-9ACA-77CC23096505}" type="parTrans" cxnId="{E4102206-FD2B-4001-B485-3B51D0585A5E}">
      <dgm:prSet/>
      <dgm:spPr/>
      <dgm:t>
        <a:bodyPr/>
        <a:lstStyle/>
        <a:p>
          <a:endParaRPr lang="en-US" sz="2000"/>
        </a:p>
      </dgm:t>
    </dgm:pt>
    <dgm:pt modelId="{DDBB9D95-1D3C-43D3-B3F1-5EEB3D599780}" type="sibTrans" cxnId="{E4102206-FD2B-4001-B485-3B51D0585A5E}">
      <dgm:prSet/>
      <dgm:spPr/>
      <dgm:t>
        <a:bodyPr/>
        <a:lstStyle/>
        <a:p>
          <a:endParaRPr lang="en-US" sz="2000"/>
        </a:p>
      </dgm:t>
    </dgm:pt>
    <dgm:pt modelId="{F0905E54-831E-4A84-87EE-7C4C4EE2AF8D}">
      <dgm:prSet phldrT="[Text]" phldr="0" custT="1"/>
      <dgm:spPr/>
      <dgm:t>
        <a:bodyPr/>
        <a:lstStyle/>
        <a:p>
          <a:endParaRPr lang="en-US" sz="2800" i="0" dirty="0">
            <a:solidFill>
              <a:schemeClr val="tx1"/>
            </a:solidFill>
          </a:endParaRPr>
        </a:p>
      </dgm:t>
    </dgm:pt>
    <dgm:pt modelId="{3836C0E5-9731-4B06-A487-C92A8F02C4AE}" type="parTrans" cxnId="{0831B52B-0D26-4153-9983-1E0EA69E5854}">
      <dgm:prSet/>
      <dgm:spPr/>
      <dgm:t>
        <a:bodyPr/>
        <a:lstStyle/>
        <a:p>
          <a:endParaRPr lang="en-US" sz="2000"/>
        </a:p>
      </dgm:t>
    </dgm:pt>
    <dgm:pt modelId="{E041DE99-80FE-4DDC-B5EC-E4C646098938}" type="sibTrans" cxnId="{0831B52B-0D26-4153-9983-1E0EA69E5854}">
      <dgm:prSet/>
      <dgm:spPr/>
      <dgm:t>
        <a:bodyPr/>
        <a:lstStyle/>
        <a:p>
          <a:endParaRPr lang="en-US" sz="2000"/>
        </a:p>
      </dgm:t>
    </dgm:pt>
    <dgm:pt modelId="{BDE39A47-96CD-4CD8-BC49-DBA1A9DFFE5F}" type="pres">
      <dgm:prSet presAssocID="{E05F0C9D-5021-445B-9957-1FFB97EF3ECE}" presName="linear" presStyleCnt="0">
        <dgm:presLayoutVars>
          <dgm:dir/>
          <dgm:animLvl val="lvl"/>
          <dgm:resizeHandles val="exact"/>
        </dgm:presLayoutVars>
      </dgm:prSet>
      <dgm:spPr/>
    </dgm:pt>
    <dgm:pt modelId="{ACFFCC08-0B86-4A7A-A246-0A1E7AF8F6A1}" type="pres">
      <dgm:prSet presAssocID="{81F844D4-B324-4789-9374-4C43EC289DCD}" presName="parentLin" presStyleCnt="0"/>
      <dgm:spPr/>
    </dgm:pt>
    <dgm:pt modelId="{CC6EAF62-8D79-4D7F-B15E-E9450B924433}" type="pres">
      <dgm:prSet presAssocID="{81F844D4-B324-4789-9374-4C43EC289DCD}" presName="parentLeftMargin" presStyleLbl="node1" presStyleIdx="0" presStyleCnt="3"/>
      <dgm:spPr/>
    </dgm:pt>
    <dgm:pt modelId="{50C354C4-7AA3-4BAD-9AE6-42FB1A1B29E7}" type="pres">
      <dgm:prSet presAssocID="{81F844D4-B324-4789-9374-4C43EC289DCD}" presName="parentText" presStyleLbl="node1" presStyleIdx="0" presStyleCnt="3" custScaleX="123127" custScaleY="164179">
        <dgm:presLayoutVars>
          <dgm:chMax val="0"/>
          <dgm:bulletEnabled val="1"/>
        </dgm:presLayoutVars>
      </dgm:prSet>
      <dgm:spPr/>
    </dgm:pt>
    <dgm:pt modelId="{5A974736-1238-4DBC-A6B7-88E64E64960E}" type="pres">
      <dgm:prSet presAssocID="{81F844D4-B324-4789-9374-4C43EC289DCD}" presName="negativeSpace" presStyleCnt="0"/>
      <dgm:spPr/>
    </dgm:pt>
    <dgm:pt modelId="{7DCD2990-9C36-4A19-9791-0C2AE1C7EF00}" type="pres">
      <dgm:prSet presAssocID="{81F844D4-B324-4789-9374-4C43EC289DCD}" presName="childText" presStyleLbl="conFgAcc1" presStyleIdx="0" presStyleCnt="3">
        <dgm:presLayoutVars>
          <dgm:bulletEnabled val="1"/>
        </dgm:presLayoutVars>
      </dgm:prSet>
      <dgm:spPr/>
    </dgm:pt>
    <dgm:pt modelId="{A1BFAD1F-390A-4B44-9BA9-FBF9AB0BD899}" type="pres">
      <dgm:prSet presAssocID="{CFCC4991-816B-4390-A7E2-A65F058D5FA6}" presName="spaceBetweenRectangles" presStyleCnt="0"/>
      <dgm:spPr/>
    </dgm:pt>
    <dgm:pt modelId="{61B67B9E-2416-4C8C-BDDA-9E5957B8630F}" type="pres">
      <dgm:prSet presAssocID="{C6BB3AD2-298D-4479-B640-D69764B086A3}" presName="parentLin" presStyleCnt="0"/>
      <dgm:spPr/>
    </dgm:pt>
    <dgm:pt modelId="{CFC5670F-99F0-4516-8425-631E5BCE735A}" type="pres">
      <dgm:prSet presAssocID="{C6BB3AD2-298D-4479-B640-D69764B086A3}" presName="parentLeftMargin" presStyleLbl="node1" presStyleIdx="0" presStyleCnt="3"/>
      <dgm:spPr/>
    </dgm:pt>
    <dgm:pt modelId="{9FB45587-300A-4389-A26B-6985F12B30FA}" type="pres">
      <dgm:prSet presAssocID="{C6BB3AD2-298D-4479-B640-D69764B086A3}" presName="parentText" presStyleLbl="node1" presStyleIdx="1" presStyleCnt="3">
        <dgm:presLayoutVars>
          <dgm:chMax val="0"/>
          <dgm:bulletEnabled val="1"/>
        </dgm:presLayoutVars>
      </dgm:prSet>
      <dgm:spPr/>
    </dgm:pt>
    <dgm:pt modelId="{250E361E-5CEE-4340-9035-9D4064CDC294}" type="pres">
      <dgm:prSet presAssocID="{C6BB3AD2-298D-4479-B640-D69764B086A3}" presName="negativeSpace" presStyleCnt="0"/>
      <dgm:spPr/>
    </dgm:pt>
    <dgm:pt modelId="{6AD4B710-17B5-4E42-A550-14260647EB18}" type="pres">
      <dgm:prSet presAssocID="{C6BB3AD2-298D-4479-B640-D69764B086A3}" presName="childText" presStyleLbl="conFgAcc1" presStyleIdx="1" presStyleCnt="3">
        <dgm:presLayoutVars>
          <dgm:bulletEnabled val="1"/>
        </dgm:presLayoutVars>
      </dgm:prSet>
      <dgm:spPr/>
    </dgm:pt>
    <dgm:pt modelId="{069A2655-7691-42C3-95AB-1A4A7B683E74}" type="pres">
      <dgm:prSet presAssocID="{8737DC23-5BE6-45DE-9564-E5BD2EBE49AD}" presName="spaceBetweenRectangles" presStyleCnt="0"/>
      <dgm:spPr/>
    </dgm:pt>
    <dgm:pt modelId="{98804E75-FB8C-4F7E-9F31-3DE58E872531}" type="pres">
      <dgm:prSet presAssocID="{F0905E54-831E-4A84-87EE-7C4C4EE2AF8D}" presName="parentLin" presStyleCnt="0"/>
      <dgm:spPr/>
    </dgm:pt>
    <dgm:pt modelId="{F6F7BD43-8A5B-43BB-B6CD-E32B852C47F0}" type="pres">
      <dgm:prSet presAssocID="{F0905E54-831E-4A84-87EE-7C4C4EE2AF8D}" presName="parentLeftMargin" presStyleLbl="node1" presStyleIdx="1" presStyleCnt="3"/>
      <dgm:spPr/>
    </dgm:pt>
    <dgm:pt modelId="{1E27F2B4-EE5C-41D4-BBE7-ECD22F898D79}" type="pres">
      <dgm:prSet presAssocID="{F0905E54-831E-4A84-87EE-7C4C4EE2AF8D}" presName="parentText" presStyleLbl="node1" presStyleIdx="2" presStyleCnt="3">
        <dgm:presLayoutVars>
          <dgm:chMax val="0"/>
          <dgm:bulletEnabled val="1"/>
        </dgm:presLayoutVars>
      </dgm:prSet>
      <dgm:spPr/>
    </dgm:pt>
    <dgm:pt modelId="{2036F926-0022-4D1F-9BF7-DA8F26983858}" type="pres">
      <dgm:prSet presAssocID="{F0905E54-831E-4A84-87EE-7C4C4EE2AF8D}" presName="negativeSpace" presStyleCnt="0"/>
      <dgm:spPr/>
    </dgm:pt>
    <dgm:pt modelId="{EA9E9733-5991-4315-BB60-707BA272C381}" type="pres">
      <dgm:prSet presAssocID="{F0905E54-831E-4A84-87EE-7C4C4EE2AF8D}" presName="childText" presStyleLbl="conFgAcc1" presStyleIdx="2" presStyleCnt="3">
        <dgm:presLayoutVars>
          <dgm:bulletEnabled val="1"/>
        </dgm:presLayoutVars>
      </dgm:prSet>
      <dgm:spPr/>
    </dgm:pt>
  </dgm:ptLst>
  <dgm:cxnLst>
    <dgm:cxn modelId="{E4102206-FD2B-4001-B485-3B51D0585A5E}" srcId="{C6BB3AD2-298D-4479-B640-D69764B086A3}" destId="{804EA7E2-0976-492E-9C94-6E3B6A4C01F3}" srcOrd="2" destOrd="0" parTransId="{B62FF3C4-BD87-422E-9ACA-77CC23096505}" sibTransId="{DDBB9D95-1D3C-43D3-B3F1-5EEB3D599780}"/>
    <dgm:cxn modelId="{9C082214-6017-49EB-AD7B-6632B5E1B25E}" type="presOf" srcId="{F0905E54-831E-4A84-87EE-7C4C4EE2AF8D}" destId="{F6F7BD43-8A5B-43BB-B6CD-E32B852C47F0}" srcOrd="0" destOrd="0" presId="urn:microsoft.com/office/officeart/2005/8/layout/list1"/>
    <dgm:cxn modelId="{BA4C8114-D24D-4CD7-B6E7-09E65DBF73AA}" type="presOf" srcId="{C6BB3AD2-298D-4479-B640-D69764B086A3}" destId="{CFC5670F-99F0-4516-8425-631E5BCE735A}" srcOrd="0" destOrd="0" presId="urn:microsoft.com/office/officeart/2005/8/layout/list1"/>
    <dgm:cxn modelId="{62DD8216-8FAF-47A6-98C5-56CFD17D9A37}" type="presOf" srcId="{3E8011F8-7D4B-40F0-8794-D67AA5C02F47}" destId="{EA9E9733-5991-4315-BB60-707BA272C381}" srcOrd="0" destOrd="1" presId="urn:microsoft.com/office/officeart/2005/8/layout/list1"/>
    <dgm:cxn modelId="{95AAE618-61D7-4E0C-A163-0BDED50D9945}" type="presOf" srcId="{81F844D4-B324-4789-9374-4C43EC289DCD}" destId="{CC6EAF62-8D79-4D7F-B15E-E9450B924433}" srcOrd="0" destOrd="0" presId="urn:microsoft.com/office/officeart/2005/8/layout/list1"/>
    <dgm:cxn modelId="{0831B52B-0D26-4153-9983-1E0EA69E5854}" srcId="{E05F0C9D-5021-445B-9957-1FFB97EF3ECE}" destId="{F0905E54-831E-4A84-87EE-7C4C4EE2AF8D}" srcOrd="2" destOrd="0" parTransId="{3836C0E5-9731-4B06-A487-C92A8F02C4AE}" sibTransId="{E041DE99-80FE-4DDC-B5EC-E4C646098938}"/>
    <dgm:cxn modelId="{15BB1743-797C-4073-9768-55F0E9A502F4}" srcId="{E05F0C9D-5021-445B-9957-1FFB97EF3ECE}" destId="{81F844D4-B324-4789-9374-4C43EC289DCD}" srcOrd="0" destOrd="0" parTransId="{8E430CC8-0E9D-4315-A560-68665CD155D7}" sibTransId="{CFCC4991-816B-4390-A7E2-A65F058D5FA6}"/>
    <dgm:cxn modelId="{418B0A68-D66F-4A52-BA15-23A024C36ED9}" type="presOf" srcId="{F0905E54-831E-4A84-87EE-7C4C4EE2AF8D}" destId="{1E27F2B4-EE5C-41D4-BBE7-ECD22F898D79}" srcOrd="1" destOrd="0" presId="urn:microsoft.com/office/officeart/2005/8/layout/list1"/>
    <dgm:cxn modelId="{FAE69C54-64DC-4B5D-A506-82AEF2949B86}" type="presOf" srcId="{682812E5-CA2E-4F76-AD4C-BD3070AF2019}" destId="{6AD4B710-17B5-4E42-A550-14260647EB18}" srcOrd="0" destOrd="0" presId="urn:microsoft.com/office/officeart/2005/8/layout/list1"/>
    <dgm:cxn modelId="{0317F77E-F532-4DC6-963F-BBD8544AE100}" type="presOf" srcId="{B8D17EFD-110A-496C-983B-F88378714127}" destId="{EA9E9733-5991-4315-BB60-707BA272C381}" srcOrd="0" destOrd="0" presId="urn:microsoft.com/office/officeart/2005/8/layout/list1"/>
    <dgm:cxn modelId="{91753A7F-4F38-41A8-AD4F-4F09259D3896}" type="presOf" srcId="{E05F0C9D-5021-445B-9957-1FFB97EF3ECE}" destId="{BDE39A47-96CD-4CD8-BC49-DBA1A9DFFE5F}" srcOrd="0" destOrd="0" presId="urn:microsoft.com/office/officeart/2005/8/layout/list1"/>
    <dgm:cxn modelId="{B93F9899-DB14-42EF-846F-A8AE53DC5B71}" srcId="{C6BB3AD2-298D-4479-B640-D69764B086A3}" destId="{5A9641C3-E2B8-4F41-B882-E26E964776F1}" srcOrd="1" destOrd="0" parTransId="{9686F465-EF3D-4E42-82E0-C6FD9557E51D}" sibTransId="{F3E82F73-0757-4B42-9387-7C324C1DDF1A}"/>
    <dgm:cxn modelId="{28A509A0-462B-4730-9653-19D4F035EBD6}" srcId="{81F844D4-B324-4789-9374-4C43EC289DCD}" destId="{F54C8C96-D9B0-4E76-A995-BD88E7E34A64}" srcOrd="0" destOrd="0" parTransId="{5400C515-F9AE-4289-9F20-1704C57B1992}" sibTransId="{F304BEA7-43CC-412D-A2AB-FB9A174195AB}"/>
    <dgm:cxn modelId="{2934F5A2-1AAD-4198-BB03-CE2C8C62D6A4}" srcId="{C6BB3AD2-298D-4479-B640-D69764B086A3}" destId="{682812E5-CA2E-4F76-AD4C-BD3070AF2019}" srcOrd="0" destOrd="0" parTransId="{70A89999-7DC9-484C-A8D0-207C99509D19}" sibTransId="{102EBD2D-6B8A-4E28-A7FB-5A51DB1B5672}"/>
    <dgm:cxn modelId="{2A8D5CAF-B63C-4DB9-8350-B99FA1667DAC}" type="presOf" srcId="{C6BB3AD2-298D-4479-B640-D69764B086A3}" destId="{9FB45587-300A-4389-A26B-6985F12B30FA}" srcOrd="1" destOrd="0" presId="urn:microsoft.com/office/officeart/2005/8/layout/list1"/>
    <dgm:cxn modelId="{251D4CAF-5D49-48B5-B62B-648C9AB3A460}" srcId="{F0905E54-831E-4A84-87EE-7C4C4EE2AF8D}" destId="{3E8011F8-7D4B-40F0-8794-D67AA5C02F47}" srcOrd="1" destOrd="0" parTransId="{3CB562AA-5497-456D-ADA7-8F4644FD9D67}" sibTransId="{FAD45D8A-99C8-41D6-B95C-DC4937288CD4}"/>
    <dgm:cxn modelId="{53EF2FB1-68A8-470D-8F60-310F0643CDB9}" type="presOf" srcId="{804EA7E2-0976-492E-9C94-6E3B6A4C01F3}" destId="{6AD4B710-17B5-4E42-A550-14260647EB18}" srcOrd="0" destOrd="2" presId="urn:microsoft.com/office/officeart/2005/8/layout/list1"/>
    <dgm:cxn modelId="{059E18B7-4D6B-44A1-8950-8C78C763438A}" type="presOf" srcId="{5A9641C3-E2B8-4F41-B882-E26E964776F1}" destId="{6AD4B710-17B5-4E42-A550-14260647EB18}" srcOrd="0" destOrd="1" presId="urn:microsoft.com/office/officeart/2005/8/layout/list1"/>
    <dgm:cxn modelId="{1E6E55C6-1788-43A1-98E7-F6EAF56C889D}" type="presOf" srcId="{81F844D4-B324-4789-9374-4C43EC289DCD}" destId="{50C354C4-7AA3-4BAD-9AE6-42FB1A1B29E7}" srcOrd="1" destOrd="0" presId="urn:microsoft.com/office/officeart/2005/8/layout/list1"/>
    <dgm:cxn modelId="{65C046F4-19C3-4427-9C85-BDCB4EE8BC4D}" srcId="{F0905E54-831E-4A84-87EE-7C4C4EE2AF8D}" destId="{B8D17EFD-110A-496C-983B-F88378714127}" srcOrd="0" destOrd="0" parTransId="{DEA6F292-1847-4ACF-A4F8-861EF0941FFF}" sibTransId="{ED20AFF9-9482-441C-9B6F-9921D335D15B}"/>
    <dgm:cxn modelId="{FC1EC2F6-5B78-488E-B944-ED362A85B685}" type="presOf" srcId="{F54C8C96-D9B0-4E76-A995-BD88E7E34A64}" destId="{7DCD2990-9C36-4A19-9791-0C2AE1C7EF00}" srcOrd="0" destOrd="0" presId="urn:microsoft.com/office/officeart/2005/8/layout/list1"/>
    <dgm:cxn modelId="{386005FA-AC48-409C-8AFC-9E609E020182}" srcId="{E05F0C9D-5021-445B-9957-1FFB97EF3ECE}" destId="{C6BB3AD2-298D-4479-B640-D69764B086A3}" srcOrd="1" destOrd="0" parTransId="{2542610F-7619-4CAA-8EF9-1D0A01E6F1FF}" sibTransId="{8737DC23-5BE6-45DE-9564-E5BD2EBE49AD}"/>
    <dgm:cxn modelId="{32F2BC54-4569-4970-845C-3764F7BC63D1}" type="presParOf" srcId="{BDE39A47-96CD-4CD8-BC49-DBA1A9DFFE5F}" destId="{ACFFCC08-0B86-4A7A-A246-0A1E7AF8F6A1}" srcOrd="0" destOrd="0" presId="urn:microsoft.com/office/officeart/2005/8/layout/list1"/>
    <dgm:cxn modelId="{3E5647B8-0ACF-44A8-9B9C-F0952B9CE851}" type="presParOf" srcId="{ACFFCC08-0B86-4A7A-A246-0A1E7AF8F6A1}" destId="{CC6EAF62-8D79-4D7F-B15E-E9450B924433}" srcOrd="0" destOrd="0" presId="urn:microsoft.com/office/officeart/2005/8/layout/list1"/>
    <dgm:cxn modelId="{857B9716-0647-4EB2-8BA9-CCEDD7C6A113}" type="presParOf" srcId="{ACFFCC08-0B86-4A7A-A246-0A1E7AF8F6A1}" destId="{50C354C4-7AA3-4BAD-9AE6-42FB1A1B29E7}" srcOrd="1" destOrd="0" presId="urn:microsoft.com/office/officeart/2005/8/layout/list1"/>
    <dgm:cxn modelId="{AFD938D9-05D9-4840-A7A8-AA015573A59E}" type="presParOf" srcId="{BDE39A47-96CD-4CD8-BC49-DBA1A9DFFE5F}" destId="{5A974736-1238-4DBC-A6B7-88E64E64960E}" srcOrd="1" destOrd="0" presId="urn:microsoft.com/office/officeart/2005/8/layout/list1"/>
    <dgm:cxn modelId="{DAE5D5CF-6A7A-409E-AD00-B62088E514BD}" type="presParOf" srcId="{BDE39A47-96CD-4CD8-BC49-DBA1A9DFFE5F}" destId="{7DCD2990-9C36-4A19-9791-0C2AE1C7EF00}" srcOrd="2" destOrd="0" presId="urn:microsoft.com/office/officeart/2005/8/layout/list1"/>
    <dgm:cxn modelId="{22EEB9AE-1043-45AC-88F4-E54E403DCFB4}" type="presParOf" srcId="{BDE39A47-96CD-4CD8-BC49-DBA1A9DFFE5F}" destId="{A1BFAD1F-390A-4B44-9BA9-FBF9AB0BD899}" srcOrd="3" destOrd="0" presId="urn:microsoft.com/office/officeart/2005/8/layout/list1"/>
    <dgm:cxn modelId="{E5B81289-0C05-41CD-A7BB-AA1024DF9CF5}" type="presParOf" srcId="{BDE39A47-96CD-4CD8-BC49-DBA1A9DFFE5F}" destId="{61B67B9E-2416-4C8C-BDDA-9E5957B8630F}" srcOrd="4" destOrd="0" presId="urn:microsoft.com/office/officeart/2005/8/layout/list1"/>
    <dgm:cxn modelId="{1B2C5FF8-4BD0-468E-A25E-99ED946F51E3}" type="presParOf" srcId="{61B67B9E-2416-4C8C-BDDA-9E5957B8630F}" destId="{CFC5670F-99F0-4516-8425-631E5BCE735A}" srcOrd="0" destOrd="0" presId="urn:microsoft.com/office/officeart/2005/8/layout/list1"/>
    <dgm:cxn modelId="{5A15E774-DA2B-48CD-86DF-18CB57F567E3}" type="presParOf" srcId="{61B67B9E-2416-4C8C-BDDA-9E5957B8630F}" destId="{9FB45587-300A-4389-A26B-6985F12B30FA}" srcOrd="1" destOrd="0" presId="urn:microsoft.com/office/officeart/2005/8/layout/list1"/>
    <dgm:cxn modelId="{42CACF2F-4088-40AC-B8DD-4E3E103608B6}" type="presParOf" srcId="{BDE39A47-96CD-4CD8-BC49-DBA1A9DFFE5F}" destId="{250E361E-5CEE-4340-9035-9D4064CDC294}" srcOrd="5" destOrd="0" presId="urn:microsoft.com/office/officeart/2005/8/layout/list1"/>
    <dgm:cxn modelId="{CB27C264-43B7-444F-85FB-630D3CF81568}" type="presParOf" srcId="{BDE39A47-96CD-4CD8-BC49-DBA1A9DFFE5F}" destId="{6AD4B710-17B5-4E42-A550-14260647EB18}" srcOrd="6" destOrd="0" presId="urn:microsoft.com/office/officeart/2005/8/layout/list1"/>
    <dgm:cxn modelId="{883939CB-38F4-404E-AA6D-F339BFD4F330}" type="presParOf" srcId="{BDE39A47-96CD-4CD8-BC49-DBA1A9DFFE5F}" destId="{069A2655-7691-42C3-95AB-1A4A7B683E74}" srcOrd="7" destOrd="0" presId="urn:microsoft.com/office/officeart/2005/8/layout/list1"/>
    <dgm:cxn modelId="{D3AEA623-6224-4DD4-9DA6-A7AE474F1B65}" type="presParOf" srcId="{BDE39A47-96CD-4CD8-BC49-DBA1A9DFFE5F}" destId="{98804E75-FB8C-4F7E-9F31-3DE58E872531}" srcOrd="8" destOrd="0" presId="urn:microsoft.com/office/officeart/2005/8/layout/list1"/>
    <dgm:cxn modelId="{8B8C11D7-1C5C-4C8D-A568-18929935B1D2}" type="presParOf" srcId="{98804E75-FB8C-4F7E-9F31-3DE58E872531}" destId="{F6F7BD43-8A5B-43BB-B6CD-E32B852C47F0}" srcOrd="0" destOrd="0" presId="urn:microsoft.com/office/officeart/2005/8/layout/list1"/>
    <dgm:cxn modelId="{95B8D72C-DDC2-4538-A0DB-666B755BA0DC}" type="presParOf" srcId="{98804E75-FB8C-4F7E-9F31-3DE58E872531}" destId="{1E27F2B4-EE5C-41D4-BBE7-ECD22F898D79}" srcOrd="1" destOrd="0" presId="urn:microsoft.com/office/officeart/2005/8/layout/list1"/>
    <dgm:cxn modelId="{ABED56A4-DB65-4CFE-B13E-DE28F99F115F}" type="presParOf" srcId="{BDE39A47-96CD-4CD8-BC49-DBA1A9DFFE5F}" destId="{2036F926-0022-4D1F-9BF7-DA8F26983858}" srcOrd="9" destOrd="0" presId="urn:microsoft.com/office/officeart/2005/8/layout/list1"/>
    <dgm:cxn modelId="{9242EFA7-C7B4-415B-8C89-E8CF2CDAFA19}" type="presParOf" srcId="{BDE39A47-96CD-4CD8-BC49-DBA1A9DFFE5F}" destId="{EA9E9733-5991-4315-BB60-707BA272C38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358A7D-4308-46F9-8740-E04841DBCC6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CB1CFAB-9AA7-4224-8B09-FF1638A39EAA}">
      <dgm:prSet phldrT="[Text]" phldr="0" custT="1"/>
      <dgm:spPr/>
      <dgm:t>
        <a:bodyPr/>
        <a:lstStyle/>
        <a:p>
          <a:pPr rtl="0"/>
          <a:endParaRPr lang="en-US" sz="4000" i="0" dirty="0">
            <a:latin typeface="+mn-lt"/>
          </a:endParaRPr>
        </a:p>
      </dgm:t>
    </dgm:pt>
    <dgm:pt modelId="{283A7252-CF9C-4338-A453-5F85F6F9142C}" type="parTrans" cxnId="{60DD0F8E-31E1-43B7-A1D3-2E1CE4E64235}">
      <dgm:prSet/>
      <dgm:spPr/>
      <dgm:t>
        <a:bodyPr/>
        <a:lstStyle/>
        <a:p>
          <a:endParaRPr lang="en-US"/>
        </a:p>
      </dgm:t>
    </dgm:pt>
    <dgm:pt modelId="{259F7C59-56EC-4EC0-A6C5-25621CFFB0D4}" type="sibTrans" cxnId="{60DD0F8E-31E1-43B7-A1D3-2E1CE4E64235}">
      <dgm:prSet/>
      <dgm:spPr/>
      <dgm:t>
        <a:bodyPr/>
        <a:lstStyle/>
        <a:p>
          <a:endParaRPr lang="en-US"/>
        </a:p>
      </dgm:t>
    </dgm:pt>
    <dgm:pt modelId="{C063D8B1-5633-4EA6-93DB-EA7B244D19EE}">
      <dgm:prSet phldr="0" custT="1"/>
      <dgm:spPr/>
      <dgm:t>
        <a:bodyPr/>
        <a:lstStyle/>
        <a:p>
          <a:r>
            <a:rPr lang="en-US" sz="2200" dirty="0">
              <a:solidFill>
                <a:schemeClr val="bg1"/>
              </a:solidFill>
              <a:latin typeface="+mn-lt"/>
            </a:rPr>
            <a:t>Schoolwide Academic Culture.</a:t>
          </a:r>
          <a:endParaRPr lang="en-US" sz="2200" dirty="0">
            <a:solidFill>
              <a:schemeClr val="bg1"/>
            </a:solidFill>
            <a:latin typeface="Tw Cen MT" panose="020B0602020104020603" pitchFamily="34" charset="0"/>
          </a:endParaRPr>
        </a:p>
      </dgm:t>
    </dgm:pt>
    <dgm:pt modelId="{7C614453-D482-43AE-9A2F-F5C37EA9FE4E}" type="parTrans" cxnId="{8DB05F3E-CA47-4FC4-A387-0D6BE8FE606D}">
      <dgm:prSet/>
      <dgm:spPr/>
      <dgm:t>
        <a:bodyPr/>
        <a:lstStyle/>
        <a:p>
          <a:endParaRPr lang="en-US"/>
        </a:p>
      </dgm:t>
    </dgm:pt>
    <dgm:pt modelId="{5DE22C2E-6E60-4EBA-AC8B-2AE0AFED86A4}" type="sibTrans" cxnId="{8DB05F3E-CA47-4FC4-A387-0D6BE8FE606D}">
      <dgm:prSet/>
      <dgm:spPr/>
      <dgm:t>
        <a:bodyPr/>
        <a:lstStyle/>
        <a:p>
          <a:endParaRPr lang="en-US"/>
        </a:p>
      </dgm:t>
    </dgm:pt>
    <dgm:pt modelId="{45BB0763-BEC5-4C0F-8F71-6319F64373F6}">
      <dgm:prSet phldr="0" custT="1"/>
      <dgm:spPr/>
      <dgm:t>
        <a:bodyPr/>
        <a:lstStyle/>
        <a:p>
          <a:pPr rtl="0"/>
          <a:r>
            <a:rPr lang="en-US" sz="2200" dirty="0">
              <a:solidFill>
                <a:schemeClr val="bg1"/>
              </a:solidFill>
              <a:latin typeface="+mn-lt"/>
            </a:rPr>
            <a:t>Adult-Student Relationships and Supports.</a:t>
          </a:r>
        </a:p>
      </dgm:t>
    </dgm:pt>
    <dgm:pt modelId="{BAABD178-D2DD-420B-86F4-55BD6CC0F33C}" type="sibTrans" cxnId="{294E182F-00F2-40F2-B7DB-DF5C30D15ECB}">
      <dgm:prSet/>
      <dgm:spPr/>
      <dgm:t>
        <a:bodyPr/>
        <a:lstStyle/>
        <a:p>
          <a:endParaRPr lang="en-US"/>
        </a:p>
      </dgm:t>
    </dgm:pt>
    <dgm:pt modelId="{11AE3570-F696-41FE-A8AF-334791076D5A}" type="parTrans" cxnId="{294E182F-00F2-40F2-B7DB-DF5C30D15ECB}">
      <dgm:prSet/>
      <dgm:spPr/>
      <dgm:t>
        <a:bodyPr/>
        <a:lstStyle/>
        <a:p>
          <a:endParaRPr lang="en-US"/>
        </a:p>
      </dgm:t>
    </dgm:pt>
    <dgm:pt modelId="{A2176F5E-83A4-4A88-A91C-5EC606BBFF6E}">
      <dgm:prSet phldr="0" custT="1"/>
      <dgm:spPr/>
      <dgm:t>
        <a:bodyPr/>
        <a:lstStyle/>
        <a:p>
          <a:pPr rtl="0"/>
          <a:r>
            <a:rPr lang="en-US" sz="2200" dirty="0">
              <a:solidFill>
                <a:schemeClr val="bg1"/>
              </a:solidFill>
              <a:latin typeface="+mn-lt"/>
            </a:rPr>
            <a:t>Supports for SEL.</a:t>
          </a:r>
        </a:p>
      </dgm:t>
    </dgm:pt>
    <dgm:pt modelId="{B22CEB42-C400-40B9-8C18-8E02126D5F12}" type="sibTrans" cxnId="{6EA2C462-06FB-44E8-8A59-67C49A62974F}">
      <dgm:prSet/>
      <dgm:spPr/>
      <dgm:t>
        <a:bodyPr/>
        <a:lstStyle/>
        <a:p>
          <a:endParaRPr lang="en-US"/>
        </a:p>
      </dgm:t>
    </dgm:pt>
    <dgm:pt modelId="{DDC83EA1-AEF1-40F3-9884-D839F3E05411}" type="parTrans" cxnId="{6EA2C462-06FB-44E8-8A59-67C49A62974F}">
      <dgm:prSet/>
      <dgm:spPr/>
      <dgm:t>
        <a:bodyPr/>
        <a:lstStyle/>
        <a:p>
          <a:endParaRPr lang="en-US"/>
        </a:p>
      </dgm:t>
    </dgm:pt>
    <dgm:pt modelId="{A0AC209E-0720-432F-A725-FC7721E9F97B}">
      <dgm:prSet phldr="0" custT="1"/>
      <dgm:spPr/>
      <dgm:t>
        <a:bodyPr/>
        <a:lstStyle/>
        <a:p>
          <a:pPr rtl="0"/>
          <a:r>
            <a:rPr lang="en-US" sz="2200" dirty="0">
              <a:solidFill>
                <a:schemeClr val="bg1"/>
              </a:solidFill>
              <a:latin typeface="+mn-lt"/>
            </a:rPr>
            <a:t>Behavior Management.</a:t>
          </a:r>
        </a:p>
      </dgm:t>
    </dgm:pt>
    <dgm:pt modelId="{0F98B83D-DE84-44B7-AD0D-50BE4346CDC5}" type="sibTrans" cxnId="{F4170BF2-D1F3-46FB-9A80-68A691755BBA}">
      <dgm:prSet/>
      <dgm:spPr/>
      <dgm:t>
        <a:bodyPr/>
        <a:lstStyle/>
        <a:p>
          <a:endParaRPr lang="en-US"/>
        </a:p>
      </dgm:t>
    </dgm:pt>
    <dgm:pt modelId="{E035C1A3-DE89-480C-897E-998C073429BB}" type="parTrans" cxnId="{F4170BF2-D1F3-46FB-9A80-68A691755BBA}">
      <dgm:prSet/>
      <dgm:spPr/>
      <dgm:t>
        <a:bodyPr/>
        <a:lstStyle/>
        <a:p>
          <a:endParaRPr lang="en-US"/>
        </a:p>
      </dgm:t>
    </dgm:pt>
    <dgm:pt modelId="{F322D745-FCCF-431F-A249-2BA0C7C4428B}">
      <dgm:prSet phldr="0" custT="1"/>
      <dgm:spPr/>
      <dgm:t>
        <a:bodyPr/>
        <a:lstStyle/>
        <a:p>
          <a:pPr rtl="0"/>
          <a:r>
            <a:rPr lang="en-US" sz="2200" dirty="0">
              <a:solidFill>
                <a:schemeClr val="bg1"/>
              </a:solidFill>
              <a:latin typeface="+mn-lt"/>
            </a:rPr>
            <a:t>Student Interpersonal Behaviors: Negative.</a:t>
          </a:r>
        </a:p>
      </dgm:t>
    </dgm:pt>
    <dgm:pt modelId="{F0403DEF-CD41-4028-853D-DCF7EAD9B7A6}" type="sibTrans" cxnId="{5445C6B3-4B47-43A4-9847-804A26AE73C2}">
      <dgm:prSet/>
      <dgm:spPr/>
      <dgm:t>
        <a:bodyPr/>
        <a:lstStyle/>
        <a:p>
          <a:endParaRPr lang="en-US"/>
        </a:p>
      </dgm:t>
    </dgm:pt>
    <dgm:pt modelId="{71A7BDC5-2259-4780-BC47-00CA0F438B99}" type="parTrans" cxnId="{5445C6B3-4B47-43A4-9847-804A26AE73C2}">
      <dgm:prSet/>
      <dgm:spPr/>
      <dgm:t>
        <a:bodyPr/>
        <a:lstStyle/>
        <a:p>
          <a:endParaRPr lang="en-US"/>
        </a:p>
      </dgm:t>
    </dgm:pt>
    <dgm:pt modelId="{2257C9E0-0DF2-487A-BF83-4A9A2E933337}">
      <dgm:prSet phldr="0" custT="1"/>
      <dgm:spPr/>
      <dgm:t>
        <a:bodyPr/>
        <a:lstStyle/>
        <a:p>
          <a:pPr rtl="0"/>
          <a:r>
            <a:rPr lang="en-US" sz="2200" dirty="0">
              <a:solidFill>
                <a:schemeClr val="bg1"/>
              </a:solidFill>
              <a:latin typeface="+mn-lt"/>
            </a:rPr>
            <a:t>Student Interpersonal Behaviors: Prosocial and Inclusive.</a:t>
          </a:r>
        </a:p>
      </dgm:t>
    </dgm:pt>
    <dgm:pt modelId="{FC13B020-6D05-40DE-B88D-5EA968A1B4CA}" type="sibTrans" cxnId="{C947E6D3-3E96-4378-935A-1E5C2D89F2F9}">
      <dgm:prSet/>
      <dgm:spPr/>
      <dgm:t>
        <a:bodyPr/>
        <a:lstStyle/>
        <a:p>
          <a:endParaRPr lang="en-US"/>
        </a:p>
      </dgm:t>
    </dgm:pt>
    <dgm:pt modelId="{11CD0385-6571-4C02-BE1A-FF88C620D384}" type="parTrans" cxnId="{C947E6D3-3E96-4378-935A-1E5C2D89F2F9}">
      <dgm:prSet/>
      <dgm:spPr/>
      <dgm:t>
        <a:bodyPr/>
        <a:lstStyle/>
        <a:p>
          <a:endParaRPr lang="en-US"/>
        </a:p>
      </dgm:t>
    </dgm:pt>
    <dgm:pt modelId="{DD7D1774-442D-43EE-BE19-D7B39351A547}">
      <dgm:prSet phldrT="[Text]" phldr="0" custT="1"/>
      <dgm:spPr/>
      <dgm:t>
        <a:bodyPr/>
        <a:lstStyle/>
        <a:p>
          <a:pPr rtl="0"/>
          <a:r>
            <a:rPr lang="en-US" sz="2200" dirty="0">
              <a:solidFill>
                <a:schemeClr val="bg1"/>
              </a:solidFill>
              <a:latin typeface="+mn-lt"/>
            </a:rPr>
            <a:t>Student Voice and Involvement.</a:t>
          </a:r>
        </a:p>
      </dgm:t>
    </dgm:pt>
    <dgm:pt modelId="{3F4B7BEA-D84C-43B2-905A-F33D265BCA24}" type="sibTrans" cxnId="{14A6C727-6D5F-422D-86A5-F2EF98C997A7}">
      <dgm:prSet/>
      <dgm:spPr/>
      <dgm:t>
        <a:bodyPr/>
        <a:lstStyle/>
        <a:p>
          <a:endParaRPr lang="en-US"/>
        </a:p>
      </dgm:t>
    </dgm:pt>
    <dgm:pt modelId="{F6D76963-F482-4FFC-A83E-A2123420D4FC}" type="parTrans" cxnId="{14A6C727-6D5F-422D-86A5-F2EF98C997A7}">
      <dgm:prSet/>
      <dgm:spPr/>
      <dgm:t>
        <a:bodyPr/>
        <a:lstStyle/>
        <a:p>
          <a:endParaRPr lang="en-US"/>
        </a:p>
      </dgm:t>
    </dgm:pt>
    <dgm:pt modelId="{90ABA41F-7786-4942-AE87-A2DAC27F2AAA}">
      <dgm:prSet phldrT="[Text]" phldr="0" custT="1"/>
      <dgm:spPr/>
      <dgm:t>
        <a:bodyPr/>
        <a:lstStyle/>
        <a:p>
          <a:r>
            <a:rPr lang="en-US" sz="2200" dirty="0">
              <a:solidFill>
                <a:schemeClr val="bg1"/>
              </a:solidFill>
              <a:latin typeface="+mn-lt"/>
            </a:rPr>
            <a:t>Safety.</a:t>
          </a:r>
        </a:p>
      </dgm:t>
    </dgm:pt>
    <dgm:pt modelId="{AFF50CA5-7CE0-4C83-8F73-486E2879EC9F}" type="sibTrans" cxnId="{BBF32D5C-17D7-48B8-91D7-FB0442147B33}">
      <dgm:prSet/>
      <dgm:spPr/>
      <dgm:t>
        <a:bodyPr/>
        <a:lstStyle/>
        <a:p>
          <a:endParaRPr lang="en-US"/>
        </a:p>
      </dgm:t>
    </dgm:pt>
    <dgm:pt modelId="{3BF22C22-1485-49B1-957D-A833E851ACFA}" type="parTrans" cxnId="{BBF32D5C-17D7-48B8-91D7-FB0442147B33}">
      <dgm:prSet/>
      <dgm:spPr/>
      <dgm:t>
        <a:bodyPr/>
        <a:lstStyle/>
        <a:p>
          <a:endParaRPr lang="en-US"/>
        </a:p>
      </dgm:t>
    </dgm:pt>
    <dgm:pt modelId="{B22553A5-559C-4AA3-96D1-769527D9A783}" type="pres">
      <dgm:prSet presAssocID="{9D358A7D-4308-46F9-8740-E04841DBCC6B}" presName="linear" presStyleCnt="0">
        <dgm:presLayoutVars>
          <dgm:dir/>
          <dgm:animLvl val="lvl"/>
          <dgm:resizeHandles val="exact"/>
        </dgm:presLayoutVars>
      </dgm:prSet>
      <dgm:spPr/>
    </dgm:pt>
    <dgm:pt modelId="{5C187818-7CA6-4899-AAFB-C33CAFA34270}" type="pres">
      <dgm:prSet presAssocID="{ACB1CFAB-9AA7-4224-8B09-FF1638A39EAA}" presName="parentLin" presStyleCnt="0"/>
      <dgm:spPr/>
    </dgm:pt>
    <dgm:pt modelId="{A62214F3-EE9C-450B-BF5D-915B8E33E82F}" type="pres">
      <dgm:prSet presAssocID="{ACB1CFAB-9AA7-4224-8B09-FF1638A39EAA}" presName="parentLeftMargin" presStyleLbl="node1" presStyleIdx="0" presStyleCnt="1"/>
      <dgm:spPr/>
    </dgm:pt>
    <dgm:pt modelId="{CE1D76BD-4FB8-433C-82CC-33EF545D55AA}" type="pres">
      <dgm:prSet presAssocID="{ACB1CFAB-9AA7-4224-8B09-FF1638A39EAA}" presName="parentText" presStyleLbl="node1" presStyleIdx="0" presStyleCnt="1" custScaleX="100098" custScaleY="496326" custLinFactNeighborX="-43133" custLinFactNeighborY="-98813">
        <dgm:presLayoutVars>
          <dgm:chMax val="0"/>
          <dgm:bulletEnabled val="1"/>
        </dgm:presLayoutVars>
      </dgm:prSet>
      <dgm:spPr/>
    </dgm:pt>
    <dgm:pt modelId="{D0DDF7B7-34C3-4DB8-992B-DDDB534E1888}" type="pres">
      <dgm:prSet presAssocID="{ACB1CFAB-9AA7-4224-8B09-FF1638A39EAA}" presName="negativeSpace" presStyleCnt="0"/>
      <dgm:spPr/>
    </dgm:pt>
    <dgm:pt modelId="{3362A581-23DD-49A6-A6CC-E8C22BF11EA2}" type="pres">
      <dgm:prSet presAssocID="{ACB1CFAB-9AA7-4224-8B09-FF1638A39EAA}" presName="childText" presStyleLbl="conFgAcc1" presStyleIdx="0" presStyleCnt="1" custScaleY="128951" custLinFactY="-5811" custLinFactNeighborX="-1638" custLinFactNeighborY="-100000">
        <dgm:presLayoutVars>
          <dgm:bulletEnabled val="1"/>
        </dgm:presLayoutVars>
      </dgm:prSet>
      <dgm:spPr/>
    </dgm:pt>
  </dgm:ptLst>
  <dgm:cxnLst>
    <dgm:cxn modelId="{14A6C727-6D5F-422D-86A5-F2EF98C997A7}" srcId="{ACB1CFAB-9AA7-4224-8B09-FF1638A39EAA}" destId="{DD7D1774-442D-43EE-BE19-D7B39351A547}" srcOrd="6" destOrd="0" parTransId="{F6D76963-F482-4FFC-A83E-A2123420D4FC}" sibTransId="{3F4B7BEA-D84C-43B2-905A-F33D265BCA24}"/>
    <dgm:cxn modelId="{294E182F-00F2-40F2-B7DB-DF5C30D15ECB}" srcId="{ACB1CFAB-9AA7-4224-8B09-FF1638A39EAA}" destId="{45BB0763-BEC5-4C0F-8F71-6319F64373F6}" srcOrd="1" destOrd="0" parTransId="{11AE3570-F696-41FE-A8AF-334791076D5A}" sibTransId="{BAABD178-D2DD-420B-86F4-55BD6CC0F33C}"/>
    <dgm:cxn modelId="{21011734-C0EA-4358-997A-7A8A48A64242}" type="presOf" srcId="{45BB0763-BEC5-4C0F-8F71-6319F64373F6}" destId="{3362A581-23DD-49A6-A6CC-E8C22BF11EA2}" srcOrd="0" destOrd="1" presId="urn:microsoft.com/office/officeart/2005/8/layout/list1"/>
    <dgm:cxn modelId="{0379C837-A5D8-492B-A33E-1B0872E9CB10}" type="presOf" srcId="{90ABA41F-7786-4942-AE87-A2DAC27F2AAA}" destId="{3362A581-23DD-49A6-A6CC-E8C22BF11EA2}" srcOrd="0" destOrd="7" presId="urn:microsoft.com/office/officeart/2005/8/layout/list1"/>
    <dgm:cxn modelId="{8DB05F3E-CA47-4FC4-A387-0D6BE8FE606D}" srcId="{ACB1CFAB-9AA7-4224-8B09-FF1638A39EAA}" destId="{C063D8B1-5633-4EA6-93DB-EA7B244D19EE}" srcOrd="0" destOrd="0" parTransId="{7C614453-D482-43AE-9A2F-F5C37EA9FE4E}" sibTransId="{5DE22C2E-6E60-4EBA-AC8B-2AE0AFED86A4}"/>
    <dgm:cxn modelId="{BBF32D5C-17D7-48B8-91D7-FB0442147B33}" srcId="{ACB1CFAB-9AA7-4224-8B09-FF1638A39EAA}" destId="{90ABA41F-7786-4942-AE87-A2DAC27F2AAA}" srcOrd="7" destOrd="0" parTransId="{3BF22C22-1485-49B1-957D-A833E851ACFA}" sibTransId="{AFF50CA5-7CE0-4C83-8F73-486E2879EC9F}"/>
    <dgm:cxn modelId="{A28EF960-86B6-4C33-8B61-C3D6DE8FBAC7}" type="presOf" srcId="{A2176F5E-83A4-4A88-A91C-5EC606BBFF6E}" destId="{3362A581-23DD-49A6-A6CC-E8C22BF11EA2}" srcOrd="0" destOrd="2" presId="urn:microsoft.com/office/officeart/2005/8/layout/list1"/>
    <dgm:cxn modelId="{6EA2C462-06FB-44E8-8A59-67C49A62974F}" srcId="{ACB1CFAB-9AA7-4224-8B09-FF1638A39EAA}" destId="{A2176F5E-83A4-4A88-A91C-5EC606BBFF6E}" srcOrd="2" destOrd="0" parTransId="{DDC83EA1-AEF1-40F3-9884-D839F3E05411}" sibTransId="{B22CEB42-C400-40B9-8C18-8E02126D5F12}"/>
    <dgm:cxn modelId="{8087E268-BA86-4B06-9B38-CBDD3FB3815A}" type="presOf" srcId="{ACB1CFAB-9AA7-4224-8B09-FF1638A39EAA}" destId="{A62214F3-EE9C-450B-BF5D-915B8E33E82F}" srcOrd="0" destOrd="0" presId="urn:microsoft.com/office/officeart/2005/8/layout/list1"/>
    <dgm:cxn modelId="{C7BB4977-54AA-44B3-BAEB-232016D7F0E1}" type="presOf" srcId="{DD7D1774-442D-43EE-BE19-D7B39351A547}" destId="{3362A581-23DD-49A6-A6CC-E8C22BF11EA2}" srcOrd="0" destOrd="6" presId="urn:microsoft.com/office/officeart/2005/8/layout/list1"/>
    <dgm:cxn modelId="{60DD0F8E-31E1-43B7-A1D3-2E1CE4E64235}" srcId="{9D358A7D-4308-46F9-8740-E04841DBCC6B}" destId="{ACB1CFAB-9AA7-4224-8B09-FF1638A39EAA}" srcOrd="0" destOrd="0" parTransId="{283A7252-CF9C-4338-A453-5F85F6F9142C}" sibTransId="{259F7C59-56EC-4EC0-A6C5-25621CFFB0D4}"/>
    <dgm:cxn modelId="{9BC842AB-82EE-4225-B20D-E57A8FC72874}" type="presOf" srcId="{C063D8B1-5633-4EA6-93DB-EA7B244D19EE}" destId="{3362A581-23DD-49A6-A6CC-E8C22BF11EA2}" srcOrd="0" destOrd="0" presId="urn:microsoft.com/office/officeart/2005/8/layout/list1"/>
    <dgm:cxn modelId="{5445C6B3-4B47-43A4-9847-804A26AE73C2}" srcId="{ACB1CFAB-9AA7-4224-8B09-FF1638A39EAA}" destId="{F322D745-FCCF-431F-A249-2BA0C7C4428B}" srcOrd="4" destOrd="0" parTransId="{71A7BDC5-2259-4780-BC47-00CA0F438B99}" sibTransId="{F0403DEF-CD41-4028-853D-DCF7EAD9B7A6}"/>
    <dgm:cxn modelId="{2C2F7CB6-CC88-4F6B-8947-3A207A912E0B}" type="presOf" srcId="{9D358A7D-4308-46F9-8740-E04841DBCC6B}" destId="{B22553A5-559C-4AA3-96D1-769527D9A783}" srcOrd="0" destOrd="0" presId="urn:microsoft.com/office/officeart/2005/8/layout/list1"/>
    <dgm:cxn modelId="{9C0D19C6-BAFE-4979-B7E8-7BFA1D1E1BC8}" type="presOf" srcId="{A0AC209E-0720-432F-A725-FC7721E9F97B}" destId="{3362A581-23DD-49A6-A6CC-E8C22BF11EA2}" srcOrd="0" destOrd="3" presId="urn:microsoft.com/office/officeart/2005/8/layout/list1"/>
    <dgm:cxn modelId="{805780D1-DF95-4C29-88B2-980C6D7DBE99}" type="presOf" srcId="{2257C9E0-0DF2-487A-BF83-4A9A2E933337}" destId="{3362A581-23DD-49A6-A6CC-E8C22BF11EA2}" srcOrd="0" destOrd="5" presId="urn:microsoft.com/office/officeart/2005/8/layout/list1"/>
    <dgm:cxn modelId="{C947E6D3-3E96-4378-935A-1E5C2D89F2F9}" srcId="{ACB1CFAB-9AA7-4224-8B09-FF1638A39EAA}" destId="{2257C9E0-0DF2-487A-BF83-4A9A2E933337}" srcOrd="5" destOrd="0" parTransId="{11CD0385-6571-4C02-BE1A-FF88C620D384}" sibTransId="{FC13B020-6D05-40DE-B88D-5EA968A1B4CA}"/>
    <dgm:cxn modelId="{F4170BF2-D1F3-46FB-9A80-68A691755BBA}" srcId="{ACB1CFAB-9AA7-4224-8B09-FF1638A39EAA}" destId="{A0AC209E-0720-432F-A725-FC7721E9F97B}" srcOrd="3" destOrd="0" parTransId="{E035C1A3-DE89-480C-897E-998C073429BB}" sibTransId="{0F98B83D-DE84-44B7-AD0D-50BE4346CDC5}"/>
    <dgm:cxn modelId="{D0F9FAFD-797E-4CC7-8DB8-E6F7945319AD}" type="presOf" srcId="{F322D745-FCCF-431F-A249-2BA0C7C4428B}" destId="{3362A581-23DD-49A6-A6CC-E8C22BF11EA2}" srcOrd="0" destOrd="4" presId="urn:microsoft.com/office/officeart/2005/8/layout/list1"/>
    <dgm:cxn modelId="{A1E170FE-3CFF-4F95-A454-B4D0587C3051}" type="presOf" srcId="{ACB1CFAB-9AA7-4224-8B09-FF1638A39EAA}" destId="{CE1D76BD-4FB8-433C-82CC-33EF545D55AA}" srcOrd="1" destOrd="0" presId="urn:microsoft.com/office/officeart/2005/8/layout/list1"/>
    <dgm:cxn modelId="{CE56A678-2EA0-47FC-BCBF-000CB5D4C822}" type="presParOf" srcId="{B22553A5-559C-4AA3-96D1-769527D9A783}" destId="{5C187818-7CA6-4899-AAFB-C33CAFA34270}" srcOrd="0" destOrd="0" presId="urn:microsoft.com/office/officeart/2005/8/layout/list1"/>
    <dgm:cxn modelId="{721511D3-D0DA-4668-8C58-79D9555D183E}" type="presParOf" srcId="{5C187818-7CA6-4899-AAFB-C33CAFA34270}" destId="{A62214F3-EE9C-450B-BF5D-915B8E33E82F}" srcOrd="0" destOrd="0" presId="urn:microsoft.com/office/officeart/2005/8/layout/list1"/>
    <dgm:cxn modelId="{72936DF0-0DAA-477C-A3DD-EEB49B3F372B}" type="presParOf" srcId="{5C187818-7CA6-4899-AAFB-C33CAFA34270}" destId="{CE1D76BD-4FB8-433C-82CC-33EF545D55AA}" srcOrd="1" destOrd="0" presId="urn:microsoft.com/office/officeart/2005/8/layout/list1"/>
    <dgm:cxn modelId="{24B0B041-891B-48D7-A403-C11765F1D3F1}" type="presParOf" srcId="{B22553A5-559C-4AA3-96D1-769527D9A783}" destId="{D0DDF7B7-34C3-4DB8-992B-DDDB534E1888}" srcOrd="1" destOrd="0" presId="urn:microsoft.com/office/officeart/2005/8/layout/list1"/>
    <dgm:cxn modelId="{90A86C36-6FDA-4201-81D0-49B1410918B1}" type="presParOf" srcId="{B22553A5-559C-4AA3-96D1-769527D9A783}" destId="{3362A581-23DD-49A6-A6CC-E8C22BF11EA2}"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2E550-09FA-4521-8BD5-A8A91EE45B84}">
      <dsp:nvSpPr>
        <dsp:cNvPr id="0" name=""/>
        <dsp:cNvSpPr/>
      </dsp:nvSpPr>
      <dsp:spPr>
        <a:xfrm>
          <a:off x="3707" y="81749"/>
          <a:ext cx="3614597" cy="902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endParaRPr lang="en-US" sz="2000" b="1" kern="1200" dirty="0"/>
        </a:p>
      </dsp:txBody>
      <dsp:txXfrm>
        <a:off x="3707" y="81749"/>
        <a:ext cx="3614597" cy="902189"/>
      </dsp:txXfrm>
    </dsp:sp>
    <dsp:sp modelId="{11F7324F-252B-4F16-8C74-5E60DD854A31}">
      <dsp:nvSpPr>
        <dsp:cNvPr id="0" name=""/>
        <dsp:cNvSpPr/>
      </dsp:nvSpPr>
      <dsp:spPr>
        <a:xfrm>
          <a:off x="3707" y="983939"/>
          <a:ext cx="3614597" cy="27450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3707" y="983939"/>
        <a:ext cx="3614597" cy="2745000"/>
      </dsp:txXfrm>
    </dsp:sp>
    <dsp:sp modelId="{0717B580-C6B5-41C8-9575-230280661CA7}">
      <dsp:nvSpPr>
        <dsp:cNvPr id="0" name=""/>
        <dsp:cNvSpPr/>
      </dsp:nvSpPr>
      <dsp:spPr>
        <a:xfrm>
          <a:off x="4124347" y="81749"/>
          <a:ext cx="3614597" cy="902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4124347" y="81749"/>
        <a:ext cx="3614597" cy="902189"/>
      </dsp:txXfrm>
    </dsp:sp>
    <dsp:sp modelId="{10E09D1F-B096-4DFD-9835-DC96C78670BF}">
      <dsp:nvSpPr>
        <dsp:cNvPr id="0" name=""/>
        <dsp:cNvSpPr/>
      </dsp:nvSpPr>
      <dsp:spPr>
        <a:xfrm>
          <a:off x="4124347" y="983939"/>
          <a:ext cx="3614597" cy="27450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4124347" y="983939"/>
        <a:ext cx="3614597" cy="2745000"/>
      </dsp:txXfrm>
    </dsp:sp>
    <dsp:sp modelId="{3E0D3CB4-7F28-40C2-9808-B5617ECD0495}">
      <dsp:nvSpPr>
        <dsp:cNvPr id="0" name=""/>
        <dsp:cNvSpPr/>
      </dsp:nvSpPr>
      <dsp:spPr>
        <a:xfrm>
          <a:off x="8244988" y="81749"/>
          <a:ext cx="3614597" cy="902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8244988" y="81749"/>
        <a:ext cx="3614597" cy="902189"/>
      </dsp:txXfrm>
    </dsp:sp>
    <dsp:sp modelId="{E335E43A-4C12-4543-9BEF-3DF2518284E5}">
      <dsp:nvSpPr>
        <dsp:cNvPr id="0" name=""/>
        <dsp:cNvSpPr/>
      </dsp:nvSpPr>
      <dsp:spPr>
        <a:xfrm>
          <a:off x="8244988" y="983939"/>
          <a:ext cx="3614597" cy="274500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8244988" y="983939"/>
        <a:ext cx="3614597" cy="274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69F8F-AA97-444A-87BA-24967A21E384}">
      <dsp:nvSpPr>
        <dsp:cNvPr id="0" name=""/>
        <dsp:cNvSpPr/>
      </dsp:nvSpPr>
      <dsp:spPr>
        <a:xfrm>
          <a:off x="2372926" y="0"/>
          <a:ext cx="9491704" cy="1499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165" tIns="380940" rIns="184165" bIns="380940"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2372926" y="0"/>
        <a:ext cx="9491704" cy="1499763"/>
      </dsp:txXfrm>
    </dsp:sp>
    <dsp:sp modelId="{BA122761-8A36-4289-B968-56D7C860BDAA}">
      <dsp:nvSpPr>
        <dsp:cNvPr id="0" name=""/>
        <dsp:cNvSpPr/>
      </dsp:nvSpPr>
      <dsp:spPr>
        <a:xfrm>
          <a:off x="0" y="1463"/>
          <a:ext cx="2372926" cy="14997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67" tIns="148143" rIns="125567" bIns="148143"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1463"/>
        <a:ext cx="2372926" cy="1499763"/>
      </dsp:txXfrm>
    </dsp:sp>
    <dsp:sp modelId="{3EFD8E91-C40D-4A30-AE67-8420EBD0B682}">
      <dsp:nvSpPr>
        <dsp:cNvPr id="0" name=""/>
        <dsp:cNvSpPr/>
      </dsp:nvSpPr>
      <dsp:spPr>
        <a:xfrm>
          <a:off x="2372926" y="1591211"/>
          <a:ext cx="9491704" cy="1499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165" tIns="380940" rIns="184165" bIns="380940"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2372926" y="1591211"/>
        <a:ext cx="9491704" cy="1499763"/>
      </dsp:txXfrm>
    </dsp:sp>
    <dsp:sp modelId="{1FF29C7D-4685-4B2E-917E-6837AEF4C177}">
      <dsp:nvSpPr>
        <dsp:cNvPr id="0" name=""/>
        <dsp:cNvSpPr/>
      </dsp:nvSpPr>
      <dsp:spPr>
        <a:xfrm>
          <a:off x="0" y="1591211"/>
          <a:ext cx="2372926" cy="14997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67" tIns="148143" rIns="125567" bIns="148143"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1591211"/>
        <a:ext cx="2372926" cy="1499763"/>
      </dsp:txXfrm>
    </dsp:sp>
    <dsp:sp modelId="{71252C47-3663-4A09-865A-D9E1C95A8658}">
      <dsp:nvSpPr>
        <dsp:cNvPr id="0" name=""/>
        <dsp:cNvSpPr/>
      </dsp:nvSpPr>
      <dsp:spPr>
        <a:xfrm>
          <a:off x="2372926" y="3180960"/>
          <a:ext cx="9491704" cy="149976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165" tIns="380940" rIns="184165" bIns="380940" numCol="1" spcCol="1270" anchor="ctr" anchorCtr="0">
          <a:noAutofit/>
        </a:bodyPr>
        <a:lstStyle/>
        <a:p>
          <a:pPr marL="0" lvl="0" indent="0" algn="l" defTabSz="1111250">
            <a:lnSpc>
              <a:spcPct val="90000"/>
            </a:lnSpc>
            <a:spcBef>
              <a:spcPct val="0"/>
            </a:spcBef>
            <a:spcAft>
              <a:spcPct val="35000"/>
            </a:spcAft>
            <a:buNone/>
          </a:pPr>
          <a:endParaRPr lang="en-US" sz="2500" kern="1200" dirty="0"/>
        </a:p>
      </dsp:txBody>
      <dsp:txXfrm>
        <a:off x="2372926" y="3180960"/>
        <a:ext cx="9491704" cy="1499763"/>
      </dsp:txXfrm>
    </dsp:sp>
    <dsp:sp modelId="{1BD2DEE9-F41C-4F61-9AEF-96C73C93E65A}">
      <dsp:nvSpPr>
        <dsp:cNvPr id="0" name=""/>
        <dsp:cNvSpPr/>
      </dsp:nvSpPr>
      <dsp:spPr>
        <a:xfrm>
          <a:off x="0" y="3180960"/>
          <a:ext cx="2372926" cy="14997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67" tIns="148143" rIns="125567" bIns="148143"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3180960"/>
        <a:ext cx="2372926" cy="1499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88962-D010-4F93-A4F9-691CDC9E1C19}">
      <dsp:nvSpPr>
        <dsp:cNvPr id="0" name=""/>
        <dsp:cNvSpPr/>
      </dsp:nvSpPr>
      <dsp:spPr>
        <a:xfrm>
          <a:off x="0" y="0"/>
          <a:ext cx="6019798" cy="1335500"/>
        </a:xfrm>
        <a:prstGeom prst="roundRect">
          <a:avLst>
            <a:gd name="adj" fmla="val 10000"/>
          </a:avLst>
        </a:prstGeom>
        <a:solidFill>
          <a:schemeClr val="accent5">
            <a:tint val="40000"/>
            <a:hueOff val="0"/>
            <a:satOff val="0"/>
            <a:lumOff val="0"/>
          </a:schemeClr>
        </a:solidFill>
        <a:ln>
          <a:noFill/>
        </a:ln>
        <a:effectLst/>
      </dsp:spPr>
      <dsp:style>
        <a:lnRef idx="0">
          <a:scrgbClr r="0" g="0" b="0"/>
        </a:lnRef>
        <a:fillRef idx="1">
          <a:scrgbClr r="0" g="0" b="0"/>
        </a:fillRef>
        <a:effectRef idx="0">
          <a:scrgbClr r="0" g="0" b="0"/>
        </a:effectRef>
        <a:fontRef idx="minor"/>
      </dsp:style>
    </dsp:sp>
    <dsp:sp modelId="{33FF9E0E-0750-4EE9-AA9B-63401D5C9509}">
      <dsp:nvSpPr>
        <dsp:cNvPr id="0" name=""/>
        <dsp:cNvSpPr/>
      </dsp:nvSpPr>
      <dsp:spPr>
        <a:xfrm>
          <a:off x="403988" y="301058"/>
          <a:ext cx="734525" cy="734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E66B26-0A7F-4F26-B3C3-137EE935AEE7}">
      <dsp:nvSpPr>
        <dsp:cNvPr id="0" name=""/>
        <dsp:cNvSpPr/>
      </dsp:nvSpPr>
      <dsp:spPr>
        <a:xfrm>
          <a:off x="1542503" y="570"/>
          <a:ext cx="4477294" cy="13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0" tIns="141340" rIns="141340" bIns="141340" numCol="1" spcCol="1270" anchor="ctr" anchorCtr="0">
          <a:noAutofit/>
        </a:bodyPr>
        <a:lstStyle/>
        <a:p>
          <a:pPr marL="0" lvl="0" indent="0" algn="l" defTabSz="1111250">
            <a:lnSpc>
              <a:spcPct val="100000"/>
            </a:lnSpc>
            <a:spcBef>
              <a:spcPct val="0"/>
            </a:spcBef>
            <a:spcAft>
              <a:spcPct val="35000"/>
            </a:spcAft>
            <a:buNone/>
          </a:pPr>
          <a:endParaRPr lang="en-US" sz="2500" kern="1200" dirty="0"/>
        </a:p>
      </dsp:txBody>
      <dsp:txXfrm>
        <a:off x="1542503" y="570"/>
        <a:ext cx="4477294" cy="1335500"/>
      </dsp:txXfrm>
    </dsp:sp>
    <dsp:sp modelId="{487FF38A-FB08-42CB-BBF5-5E8924774E4C}">
      <dsp:nvSpPr>
        <dsp:cNvPr id="0" name=""/>
        <dsp:cNvSpPr/>
      </dsp:nvSpPr>
      <dsp:spPr>
        <a:xfrm>
          <a:off x="0" y="1663936"/>
          <a:ext cx="6019798" cy="13355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DEF3C-2CB5-47FD-9306-503C4ED736E7}">
      <dsp:nvSpPr>
        <dsp:cNvPr id="0" name=""/>
        <dsp:cNvSpPr/>
      </dsp:nvSpPr>
      <dsp:spPr>
        <a:xfrm>
          <a:off x="403988" y="1970434"/>
          <a:ext cx="734525" cy="7345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DB1342-20CC-45F5-AE76-4E3F63C35256}">
      <dsp:nvSpPr>
        <dsp:cNvPr id="0" name=""/>
        <dsp:cNvSpPr/>
      </dsp:nvSpPr>
      <dsp:spPr>
        <a:xfrm>
          <a:off x="1542503" y="1669946"/>
          <a:ext cx="4477294" cy="13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0" tIns="141340" rIns="141340" bIns="141340" numCol="1" spcCol="1270" anchor="ctr" anchorCtr="0">
          <a:noAutofit/>
        </a:bodyPr>
        <a:lstStyle/>
        <a:p>
          <a:pPr marL="0" lvl="0" indent="0" algn="l" defTabSz="1111250">
            <a:lnSpc>
              <a:spcPct val="100000"/>
            </a:lnSpc>
            <a:spcBef>
              <a:spcPct val="0"/>
            </a:spcBef>
            <a:spcAft>
              <a:spcPct val="35000"/>
            </a:spcAft>
            <a:buNone/>
          </a:pPr>
          <a:endParaRPr lang="en-US" sz="2500" kern="1200" dirty="0"/>
        </a:p>
      </dsp:txBody>
      <dsp:txXfrm>
        <a:off x="1542503" y="1669946"/>
        <a:ext cx="4477294" cy="1335500"/>
      </dsp:txXfrm>
    </dsp:sp>
    <dsp:sp modelId="{5E8F9D66-5719-4443-8C1A-58CF7ABF00E2}">
      <dsp:nvSpPr>
        <dsp:cNvPr id="0" name=""/>
        <dsp:cNvSpPr/>
      </dsp:nvSpPr>
      <dsp:spPr>
        <a:xfrm>
          <a:off x="0" y="3298883"/>
          <a:ext cx="6019798" cy="13355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D0085-E7C6-490B-8ABB-A0FF5CA5234C}">
      <dsp:nvSpPr>
        <dsp:cNvPr id="0" name=""/>
        <dsp:cNvSpPr/>
      </dsp:nvSpPr>
      <dsp:spPr>
        <a:xfrm>
          <a:off x="414338" y="3632707"/>
          <a:ext cx="734525" cy="73452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B6C89-7996-47FE-9938-A44AE4C71B81}">
      <dsp:nvSpPr>
        <dsp:cNvPr id="0" name=""/>
        <dsp:cNvSpPr/>
      </dsp:nvSpPr>
      <dsp:spPr>
        <a:xfrm>
          <a:off x="1255856" y="3298883"/>
          <a:ext cx="4763941" cy="13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0" tIns="141340" rIns="141340" bIns="141340" numCol="1" spcCol="1270" anchor="ctr" anchorCtr="0">
          <a:noAutofit/>
        </a:bodyPr>
        <a:lstStyle/>
        <a:p>
          <a:pPr marL="0" lvl="0" indent="0" algn="l" defTabSz="1111250">
            <a:lnSpc>
              <a:spcPct val="100000"/>
            </a:lnSpc>
            <a:spcBef>
              <a:spcPct val="0"/>
            </a:spcBef>
            <a:spcAft>
              <a:spcPct val="35000"/>
            </a:spcAft>
            <a:buNone/>
          </a:pPr>
          <a:endParaRPr lang="en-US" sz="2500" kern="1200" dirty="0"/>
        </a:p>
      </dsp:txBody>
      <dsp:txXfrm>
        <a:off x="1255856" y="3298883"/>
        <a:ext cx="4763941" cy="1335500"/>
      </dsp:txXfrm>
    </dsp:sp>
    <dsp:sp modelId="{5FA3A257-7CF6-488A-B263-B85E9BAB982E}">
      <dsp:nvSpPr>
        <dsp:cNvPr id="0" name=""/>
        <dsp:cNvSpPr/>
      </dsp:nvSpPr>
      <dsp:spPr>
        <a:xfrm>
          <a:off x="4251412" y="3339322"/>
          <a:ext cx="1768385" cy="133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0" tIns="141340" rIns="141340" bIns="141340"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4251412" y="3339322"/>
        <a:ext cx="1768385" cy="1335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D2990-9C36-4A19-9791-0C2AE1C7EF00}">
      <dsp:nvSpPr>
        <dsp:cNvPr id="0" name=""/>
        <dsp:cNvSpPr/>
      </dsp:nvSpPr>
      <dsp:spPr>
        <a:xfrm>
          <a:off x="0" y="490417"/>
          <a:ext cx="4827139" cy="7497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4640" tIns="291592" rIns="3746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bg1"/>
              </a:solidFill>
              <a:latin typeface="+mn-lt"/>
            </a:rPr>
            <a:t>Family Support and Engagement.</a:t>
          </a:r>
        </a:p>
      </dsp:txBody>
      <dsp:txXfrm>
        <a:off x="0" y="490417"/>
        <a:ext cx="4827139" cy="749700"/>
      </dsp:txXfrm>
    </dsp:sp>
    <dsp:sp modelId="{50C354C4-7AA3-4BAD-9AE6-42FB1A1B29E7}">
      <dsp:nvSpPr>
        <dsp:cNvPr id="0" name=""/>
        <dsp:cNvSpPr/>
      </dsp:nvSpPr>
      <dsp:spPr>
        <a:xfrm>
          <a:off x="241356" y="18538"/>
          <a:ext cx="4160458" cy="6785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18" tIns="0" rIns="127718" bIns="0" numCol="1" spcCol="1270" anchor="ctr" anchorCtr="0">
          <a:noAutofit/>
        </a:bodyPr>
        <a:lstStyle/>
        <a:p>
          <a:pPr marL="0" lvl="0" indent="0" algn="l" defTabSz="1244600" rtl="0">
            <a:lnSpc>
              <a:spcPct val="90000"/>
            </a:lnSpc>
            <a:spcBef>
              <a:spcPct val="0"/>
            </a:spcBef>
            <a:spcAft>
              <a:spcPct val="35000"/>
            </a:spcAft>
            <a:buNone/>
          </a:pPr>
          <a:endParaRPr lang="en-US" sz="2800" b="1" i="0" kern="1200" dirty="0">
            <a:solidFill>
              <a:schemeClr val="tx1"/>
            </a:solidFill>
            <a:latin typeface="+mn-lt"/>
          </a:endParaRPr>
        </a:p>
      </dsp:txBody>
      <dsp:txXfrm>
        <a:off x="274479" y="51661"/>
        <a:ext cx="4094212" cy="612272"/>
      </dsp:txXfrm>
    </dsp:sp>
    <dsp:sp modelId="{6AD4B710-17B5-4E42-A550-14260647EB18}">
      <dsp:nvSpPr>
        <dsp:cNvPr id="0" name=""/>
        <dsp:cNvSpPr/>
      </dsp:nvSpPr>
      <dsp:spPr>
        <a:xfrm>
          <a:off x="0" y="1522357"/>
          <a:ext cx="4827139" cy="2116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4640" tIns="291592" rIns="374640"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chemeClr val="bg1"/>
              </a:solidFill>
              <a:latin typeface="+mn-lt"/>
            </a:rPr>
            <a:t>Leadership Support.</a:t>
          </a:r>
        </a:p>
        <a:p>
          <a:pPr marL="228600" lvl="1" indent="-228600" algn="l" defTabSz="889000" rtl="0">
            <a:lnSpc>
              <a:spcPct val="90000"/>
            </a:lnSpc>
            <a:spcBef>
              <a:spcPct val="0"/>
            </a:spcBef>
            <a:spcAft>
              <a:spcPct val="15000"/>
            </a:spcAft>
            <a:buChar char="•"/>
          </a:pPr>
          <a:r>
            <a:rPr lang="en-US" sz="2000" kern="1200" dirty="0">
              <a:solidFill>
                <a:schemeClr val="bg1"/>
              </a:solidFill>
              <a:latin typeface="+mn-lt"/>
            </a:rPr>
            <a:t>Organizational Structures and Supports.</a:t>
          </a:r>
        </a:p>
        <a:p>
          <a:pPr marL="228600" lvl="1" indent="-228600" algn="l" defTabSz="889000" rtl="0">
            <a:lnSpc>
              <a:spcPct val="90000"/>
            </a:lnSpc>
            <a:spcBef>
              <a:spcPct val="0"/>
            </a:spcBef>
            <a:spcAft>
              <a:spcPct val="15000"/>
            </a:spcAft>
            <a:buChar char="•"/>
          </a:pPr>
          <a:r>
            <a:rPr lang="en-US" sz="2000" kern="1200" dirty="0">
              <a:solidFill>
                <a:schemeClr val="bg1"/>
              </a:solidFill>
              <a:latin typeface="+mn-lt"/>
            </a:rPr>
            <a:t>Adult Social and Emotional Environment.</a:t>
          </a:r>
        </a:p>
      </dsp:txBody>
      <dsp:txXfrm>
        <a:off x="0" y="1522357"/>
        <a:ext cx="4827139" cy="2116800"/>
      </dsp:txXfrm>
    </dsp:sp>
    <dsp:sp modelId="{9FB45587-300A-4389-A26B-6985F12B30FA}">
      <dsp:nvSpPr>
        <dsp:cNvPr id="0" name=""/>
        <dsp:cNvSpPr/>
      </dsp:nvSpPr>
      <dsp:spPr>
        <a:xfrm>
          <a:off x="241356" y="1315717"/>
          <a:ext cx="3378997" cy="41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18" tIns="0" rIns="127718" bIns="0" numCol="1" spcCol="1270" anchor="ctr" anchorCtr="0">
          <a:noAutofit/>
        </a:bodyPr>
        <a:lstStyle/>
        <a:p>
          <a:pPr marL="0" lvl="0" indent="0" algn="l" defTabSz="1244600">
            <a:lnSpc>
              <a:spcPct val="90000"/>
            </a:lnSpc>
            <a:spcBef>
              <a:spcPct val="0"/>
            </a:spcBef>
            <a:spcAft>
              <a:spcPct val="35000"/>
            </a:spcAft>
            <a:buNone/>
          </a:pPr>
          <a:endParaRPr lang="en-US" sz="2800" i="0" kern="1200" dirty="0">
            <a:solidFill>
              <a:schemeClr val="tx1"/>
            </a:solidFill>
            <a:latin typeface="+mn-lt"/>
          </a:endParaRPr>
        </a:p>
      </dsp:txBody>
      <dsp:txXfrm>
        <a:off x="261531" y="1335892"/>
        <a:ext cx="3338647" cy="372930"/>
      </dsp:txXfrm>
    </dsp:sp>
    <dsp:sp modelId="{EA9E9733-5991-4315-BB60-707BA272C381}">
      <dsp:nvSpPr>
        <dsp:cNvPr id="0" name=""/>
        <dsp:cNvSpPr/>
      </dsp:nvSpPr>
      <dsp:spPr>
        <a:xfrm>
          <a:off x="0" y="3921397"/>
          <a:ext cx="4827139" cy="11025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4640" tIns="291592" rIns="374640"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solidFill>
                <a:schemeClr val="bg1"/>
              </a:solidFill>
              <a:latin typeface="+mn-lt"/>
            </a:rPr>
            <a:t>Classroom Instructional Practices.</a:t>
          </a:r>
        </a:p>
        <a:p>
          <a:pPr marL="228600" lvl="1" indent="-228600" algn="l" defTabSz="889000">
            <a:lnSpc>
              <a:spcPct val="90000"/>
            </a:lnSpc>
            <a:spcBef>
              <a:spcPct val="0"/>
            </a:spcBef>
            <a:spcAft>
              <a:spcPct val="15000"/>
            </a:spcAft>
            <a:buChar char="•"/>
          </a:pPr>
          <a:r>
            <a:rPr lang="en-US" sz="2000" kern="1200" dirty="0">
              <a:solidFill>
                <a:schemeClr val="bg1"/>
              </a:solidFill>
              <a:latin typeface="+mn-lt"/>
            </a:rPr>
            <a:t>Student Sense of Belonging.</a:t>
          </a:r>
        </a:p>
      </dsp:txBody>
      <dsp:txXfrm>
        <a:off x="0" y="3921397"/>
        <a:ext cx="4827139" cy="1102500"/>
      </dsp:txXfrm>
    </dsp:sp>
    <dsp:sp modelId="{1E27F2B4-EE5C-41D4-BBE7-ECD22F898D79}">
      <dsp:nvSpPr>
        <dsp:cNvPr id="0" name=""/>
        <dsp:cNvSpPr/>
      </dsp:nvSpPr>
      <dsp:spPr>
        <a:xfrm>
          <a:off x="241356" y="3714757"/>
          <a:ext cx="3378997" cy="413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718" tIns="0" rIns="127718" bIns="0" numCol="1" spcCol="1270" anchor="ctr" anchorCtr="0">
          <a:noAutofit/>
        </a:bodyPr>
        <a:lstStyle/>
        <a:p>
          <a:pPr marL="0" lvl="0" indent="0" algn="l" defTabSz="1244600">
            <a:lnSpc>
              <a:spcPct val="90000"/>
            </a:lnSpc>
            <a:spcBef>
              <a:spcPct val="0"/>
            </a:spcBef>
            <a:spcAft>
              <a:spcPct val="35000"/>
            </a:spcAft>
            <a:buNone/>
          </a:pPr>
          <a:endParaRPr lang="en-US" sz="2800" i="0" kern="1200" dirty="0">
            <a:solidFill>
              <a:schemeClr val="tx1"/>
            </a:solidFill>
          </a:endParaRPr>
        </a:p>
      </dsp:txBody>
      <dsp:txXfrm>
        <a:off x="261531" y="3734932"/>
        <a:ext cx="3338647"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2A581-23DD-49A6-A6CC-E8C22BF11EA2}">
      <dsp:nvSpPr>
        <dsp:cNvPr id="0" name=""/>
        <dsp:cNvSpPr/>
      </dsp:nvSpPr>
      <dsp:spPr>
        <a:xfrm>
          <a:off x="0" y="330766"/>
          <a:ext cx="6807200" cy="406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8314" tIns="437388" rIns="52831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latin typeface="+mn-lt"/>
            </a:rPr>
            <a:t>Schoolwide Academic Culture.</a:t>
          </a:r>
          <a:endParaRPr lang="en-US" sz="2200" kern="1200" dirty="0">
            <a:solidFill>
              <a:schemeClr val="bg1"/>
            </a:solidFill>
            <a:latin typeface="Tw Cen MT" panose="020B0602020104020603" pitchFamily="34" charset="0"/>
          </a:endParaRPr>
        </a:p>
        <a:p>
          <a:pPr marL="228600" lvl="1" indent="-228600" algn="l" defTabSz="977900" rtl="0">
            <a:lnSpc>
              <a:spcPct val="90000"/>
            </a:lnSpc>
            <a:spcBef>
              <a:spcPct val="0"/>
            </a:spcBef>
            <a:spcAft>
              <a:spcPct val="15000"/>
            </a:spcAft>
            <a:buChar char="•"/>
          </a:pPr>
          <a:r>
            <a:rPr lang="en-US" sz="2200" kern="1200" dirty="0">
              <a:solidFill>
                <a:schemeClr val="bg1"/>
              </a:solidFill>
              <a:latin typeface="+mn-lt"/>
            </a:rPr>
            <a:t>Adult-Student Relationships and Supports.</a:t>
          </a:r>
        </a:p>
        <a:p>
          <a:pPr marL="228600" lvl="1" indent="-228600" algn="l" defTabSz="977900" rtl="0">
            <a:lnSpc>
              <a:spcPct val="90000"/>
            </a:lnSpc>
            <a:spcBef>
              <a:spcPct val="0"/>
            </a:spcBef>
            <a:spcAft>
              <a:spcPct val="15000"/>
            </a:spcAft>
            <a:buChar char="•"/>
          </a:pPr>
          <a:r>
            <a:rPr lang="en-US" sz="2200" kern="1200" dirty="0">
              <a:solidFill>
                <a:schemeClr val="bg1"/>
              </a:solidFill>
              <a:latin typeface="+mn-lt"/>
            </a:rPr>
            <a:t>Supports for SEL.</a:t>
          </a:r>
        </a:p>
        <a:p>
          <a:pPr marL="228600" lvl="1" indent="-228600" algn="l" defTabSz="977900" rtl="0">
            <a:lnSpc>
              <a:spcPct val="90000"/>
            </a:lnSpc>
            <a:spcBef>
              <a:spcPct val="0"/>
            </a:spcBef>
            <a:spcAft>
              <a:spcPct val="15000"/>
            </a:spcAft>
            <a:buChar char="•"/>
          </a:pPr>
          <a:r>
            <a:rPr lang="en-US" sz="2200" kern="1200" dirty="0">
              <a:solidFill>
                <a:schemeClr val="bg1"/>
              </a:solidFill>
              <a:latin typeface="+mn-lt"/>
            </a:rPr>
            <a:t>Behavior Management.</a:t>
          </a:r>
        </a:p>
        <a:p>
          <a:pPr marL="228600" lvl="1" indent="-228600" algn="l" defTabSz="977900" rtl="0">
            <a:lnSpc>
              <a:spcPct val="90000"/>
            </a:lnSpc>
            <a:spcBef>
              <a:spcPct val="0"/>
            </a:spcBef>
            <a:spcAft>
              <a:spcPct val="15000"/>
            </a:spcAft>
            <a:buChar char="•"/>
          </a:pPr>
          <a:r>
            <a:rPr lang="en-US" sz="2200" kern="1200" dirty="0">
              <a:solidFill>
                <a:schemeClr val="bg1"/>
              </a:solidFill>
              <a:latin typeface="+mn-lt"/>
            </a:rPr>
            <a:t>Student Interpersonal Behaviors: Negative.</a:t>
          </a:r>
        </a:p>
        <a:p>
          <a:pPr marL="228600" lvl="1" indent="-228600" algn="l" defTabSz="977900" rtl="0">
            <a:lnSpc>
              <a:spcPct val="90000"/>
            </a:lnSpc>
            <a:spcBef>
              <a:spcPct val="0"/>
            </a:spcBef>
            <a:spcAft>
              <a:spcPct val="15000"/>
            </a:spcAft>
            <a:buChar char="•"/>
          </a:pPr>
          <a:r>
            <a:rPr lang="en-US" sz="2200" kern="1200" dirty="0">
              <a:solidFill>
                <a:schemeClr val="bg1"/>
              </a:solidFill>
              <a:latin typeface="+mn-lt"/>
            </a:rPr>
            <a:t>Student Interpersonal Behaviors: Prosocial and Inclusive.</a:t>
          </a:r>
        </a:p>
        <a:p>
          <a:pPr marL="228600" lvl="1" indent="-228600" algn="l" defTabSz="977900" rtl="0">
            <a:lnSpc>
              <a:spcPct val="90000"/>
            </a:lnSpc>
            <a:spcBef>
              <a:spcPct val="0"/>
            </a:spcBef>
            <a:spcAft>
              <a:spcPct val="15000"/>
            </a:spcAft>
            <a:buChar char="•"/>
          </a:pPr>
          <a:r>
            <a:rPr lang="en-US" sz="2200" kern="1200" dirty="0">
              <a:solidFill>
                <a:schemeClr val="bg1"/>
              </a:solidFill>
              <a:latin typeface="+mn-lt"/>
            </a:rPr>
            <a:t>Student Voice and Involvement.</a:t>
          </a:r>
        </a:p>
        <a:p>
          <a:pPr marL="228600" lvl="1" indent="-228600" algn="l" defTabSz="977900">
            <a:lnSpc>
              <a:spcPct val="90000"/>
            </a:lnSpc>
            <a:spcBef>
              <a:spcPct val="0"/>
            </a:spcBef>
            <a:spcAft>
              <a:spcPct val="15000"/>
            </a:spcAft>
            <a:buChar char="•"/>
          </a:pPr>
          <a:r>
            <a:rPr lang="en-US" sz="2200" kern="1200" dirty="0">
              <a:solidFill>
                <a:schemeClr val="bg1"/>
              </a:solidFill>
              <a:latin typeface="+mn-lt"/>
            </a:rPr>
            <a:t>Safety.</a:t>
          </a:r>
        </a:p>
      </dsp:txBody>
      <dsp:txXfrm>
        <a:off x="0" y="330766"/>
        <a:ext cx="6807200" cy="4063199"/>
      </dsp:txXfrm>
    </dsp:sp>
    <dsp:sp modelId="{CE1D76BD-4FB8-433C-82CC-33EF545D55AA}">
      <dsp:nvSpPr>
        <dsp:cNvPr id="0" name=""/>
        <dsp:cNvSpPr/>
      </dsp:nvSpPr>
      <dsp:spPr>
        <a:xfrm>
          <a:off x="193363" y="0"/>
          <a:ext cx="4765051" cy="6410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107" tIns="0" rIns="180107" bIns="0" numCol="1" spcCol="1270" anchor="ctr" anchorCtr="0">
          <a:noAutofit/>
        </a:bodyPr>
        <a:lstStyle/>
        <a:p>
          <a:pPr marL="0" lvl="0" indent="0" algn="l" defTabSz="1778000" rtl="0">
            <a:lnSpc>
              <a:spcPct val="90000"/>
            </a:lnSpc>
            <a:spcBef>
              <a:spcPct val="0"/>
            </a:spcBef>
            <a:spcAft>
              <a:spcPct val="35000"/>
            </a:spcAft>
            <a:buNone/>
          </a:pPr>
          <a:endParaRPr lang="en-US" sz="4000" i="0" kern="1200" dirty="0">
            <a:latin typeface="+mn-lt"/>
          </a:endParaRPr>
        </a:p>
      </dsp:txBody>
      <dsp:txXfrm>
        <a:off x="224654" y="31291"/>
        <a:ext cx="4702469" cy="57842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9070A-7D44-4A6C-93B4-C8998FFD69BC}"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FC84A-B61C-4A46-BCC0-0080EAFB636E}" type="slidenum">
              <a:rPr lang="en-US" smtClean="0"/>
              <a:t>‹#›</a:t>
            </a:fld>
            <a:endParaRPr lang="en-US"/>
          </a:p>
        </p:txBody>
      </p:sp>
    </p:spTree>
    <p:extLst>
      <p:ext uri="{BB962C8B-B14F-4D97-AF65-F5344CB8AC3E}">
        <p14:creationId xmlns:p14="http://schemas.microsoft.com/office/powerpoint/2010/main" val="351882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1</a:t>
            </a:fld>
            <a:endParaRPr lang="en-US"/>
          </a:p>
        </p:txBody>
      </p:sp>
    </p:spTree>
    <p:extLst>
      <p:ext uri="{BB962C8B-B14F-4D97-AF65-F5344CB8AC3E}">
        <p14:creationId xmlns:p14="http://schemas.microsoft.com/office/powerpoint/2010/main" val="1016078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10</a:t>
            </a:fld>
            <a:endParaRPr lang="en-US"/>
          </a:p>
        </p:txBody>
      </p:sp>
    </p:spTree>
    <p:extLst>
      <p:ext uri="{BB962C8B-B14F-4D97-AF65-F5344CB8AC3E}">
        <p14:creationId xmlns:p14="http://schemas.microsoft.com/office/powerpoint/2010/main" val="4173890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11</a:t>
            </a:fld>
            <a:endParaRPr lang="en-US"/>
          </a:p>
        </p:txBody>
      </p:sp>
    </p:spTree>
    <p:extLst>
      <p:ext uri="{BB962C8B-B14F-4D97-AF65-F5344CB8AC3E}">
        <p14:creationId xmlns:p14="http://schemas.microsoft.com/office/powerpoint/2010/main" val="153565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12</a:t>
            </a:fld>
            <a:endParaRPr lang="en-US"/>
          </a:p>
        </p:txBody>
      </p:sp>
    </p:spTree>
    <p:extLst>
      <p:ext uri="{BB962C8B-B14F-4D97-AF65-F5344CB8AC3E}">
        <p14:creationId xmlns:p14="http://schemas.microsoft.com/office/powerpoint/2010/main" val="23330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a:p>
        </p:txBody>
      </p:sp>
    </p:spTree>
    <p:extLst>
      <p:ext uri="{BB962C8B-B14F-4D97-AF65-F5344CB8AC3E}">
        <p14:creationId xmlns:p14="http://schemas.microsoft.com/office/powerpoint/2010/main" val="220893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3657346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288708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D40E86-D3BB-48C1-8CAA-B3C1F7A48683}" type="slidenum">
              <a:rPr lang="en-US" smtClean="0"/>
              <a:t>16</a:t>
            </a:fld>
            <a:endParaRPr lang="en-US"/>
          </a:p>
        </p:txBody>
      </p:sp>
    </p:spTree>
    <p:extLst>
      <p:ext uri="{BB962C8B-B14F-4D97-AF65-F5344CB8AC3E}">
        <p14:creationId xmlns:p14="http://schemas.microsoft.com/office/powerpoint/2010/main" val="330341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200854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3417882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19</a:t>
            </a:fld>
            <a:endParaRPr lang="en-US"/>
          </a:p>
        </p:txBody>
      </p:sp>
    </p:spTree>
    <p:extLst>
      <p:ext uri="{BB962C8B-B14F-4D97-AF65-F5344CB8AC3E}">
        <p14:creationId xmlns:p14="http://schemas.microsoft.com/office/powerpoint/2010/main" val="3745820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2</a:t>
            </a:fld>
            <a:endParaRPr lang="en-US"/>
          </a:p>
        </p:txBody>
      </p:sp>
    </p:spTree>
    <p:extLst>
      <p:ext uri="{BB962C8B-B14F-4D97-AF65-F5344CB8AC3E}">
        <p14:creationId xmlns:p14="http://schemas.microsoft.com/office/powerpoint/2010/main" val="250741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20</a:t>
            </a:fld>
            <a:endParaRPr lang="en-US"/>
          </a:p>
        </p:txBody>
      </p:sp>
    </p:spTree>
    <p:extLst>
      <p:ext uri="{BB962C8B-B14F-4D97-AF65-F5344CB8AC3E}">
        <p14:creationId xmlns:p14="http://schemas.microsoft.com/office/powerpoint/2010/main" val="3986830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402334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6E0900-B60D-46D2-8572-F4AC32014BF1}" type="slidenum">
              <a:rPr lang="en-US" smtClean="0"/>
              <a:t>22</a:t>
            </a:fld>
            <a:endParaRPr lang="en-US"/>
          </a:p>
        </p:txBody>
      </p:sp>
    </p:spTree>
    <p:extLst>
      <p:ext uri="{BB962C8B-B14F-4D97-AF65-F5344CB8AC3E}">
        <p14:creationId xmlns:p14="http://schemas.microsoft.com/office/powerpoint/2010/main" val="74127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24</a:t>
            </a:fld>
            <a:endParaRPr lang="en-US"/>
          </a:p>
        </p:txBody>
      </p:sp>
    </p:spTree>
    <p:extLst>
      <p:ext uri="{BB962C8B-B14F-4D97-AF65-F5344CB8AC3E}">
        <p14:creationId xmlns:p14="http://schemas.microsoft.com/office/powerpoint/2010/main" val="4082969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416661-1CBD-4A8F-A778-CB5B70730E71}" type="slidenum">
              <a:rPr lang="en-US" smtClean="0"/>
              <a:t>26</a:t>
            </a:fld>
            <a:endParaRPr lang="en-US"/>
          </a:p>
        </p:txBody>
      </p:sp>
    </p:spTree>
    <p:extLst>
      <p:ext uri="{BB962C8B-B14F-4D97-AF65-F5344CB8AC3E}">
        <p14:creationId xmlns:p14="http://schemas.microsoft.com/office/powerpoint/2010/main" val="3704098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631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821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1341280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707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34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3</a:t>
            </a:fld>
            <a:endParaRPr lang="en-US"/>
          </a:p>
        </p:txBody>
      </p:sp>
    </p:spTree>
    <p:extLst>
      <p:ext uri="{BB962C8B-B14F-4D97-AF65-F5344CB8AC3E}">
        <p14:creationId xmlns:p14="http://schemas.microsoft.com/office/powerpoint/2010/main" val="3231914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003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C1FC84A-B61C-4A46-BCC0-0080EAFB636E}" type="slidenum">
              <a:rPr lang="en-US" smtClean="0"/>
              <a:t>35</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91cba995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91cba9959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91cba995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91cba9959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91cba9959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91cba9959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91cba9959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91cba9959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91cba9959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91cba9959_0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91cba9959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91cba9959_0_2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91cba9959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91cba9959_0_3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91cba9959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191cba9959_0_3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C1FC84A-B61C-4A46-BCC0-0080EAFB636E}" type="slidenum">
              <a:rPr lang="en-US" smtClean="0"/>
              <a:t>4</a:t>
            </a:fld>
            <a:endParaRPr lang="en-US"/>
          </a:p>
        </p:txBody>
      </p:sp>
    </p:spTree>
    <p:extLst>
      <p:ext uri="{BB962C8B-B14F-4D97-AF65-F5344CB8AC3E}">
        <p14:creationId xmlns:p14="http://schemas.microsoft.com/office/powerpoint/2010/main" val="3264197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91cba9959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91cba9959_0_4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91cba9959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91cba9959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1191cba9959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46</a:t>
            </a:fld>
            <a:endParaRPr lang="en-US"/>
          </a:p>
        </p:txBody>
      </p:sp>
    </p:spTree>
    <p:extLst>
      <p:ext uri="{BB962C8B-B14F-4D97-AF65-F5344CB8AC3E}">
        <p14:creationId xmlns:p14="http://schemas.microsoft.com/office/powerpoint/2010/main" val="1442640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48</a:t>
            </a:fld>
            <a:endParaRPr lang="en-US"/>
          </a:p>
        </p:txBody>
      </p:sp>
    </p:spTree>
    <p:extLst>
      <p:ext uri="{BB962C8B-B14F-4D97-AF65-F5344CB8AC3E}">
        <p14:creationId xmlns:p14="http://schemas.microsoft.com/office/powerpoint/2010/main" val="1674973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49</a:t>
            </a:fld>
            <a:endParaRPr lang="en-US"/>
          </a:p>
        </p:txBody>
      </p:sp>
    </p:spTree>
    <p:extLst>
      <p:ext uri="{BB962C8B-B14F-4D97-AF65-F5344CB8AC3E}">
        <p14:creationId xmlns:p14="http://schemas.microsoft.com/office/powerpoint/2010/main" val="2424822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50</a:t>
            </a:fld>
            <a:endParaRPr lang="en-US"/>
          </a:p>
        </p:txBody>
      </p:sp>
    </p:spTree>
    <p:extLst>
      <p:ext uri="{BB962C8B-B14F-4D97-AF65-F5344CB8AC3E}">
        <p14:creationId xmlns:p14="http://schemas.microsoft.com/office/powerpoint/2010/main" val="3200503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51</a:t>
            </a:fld>
            <a:endParaRPr lang="en-US"/>
          </a:p>
        </p:txBody>
      </p:sp>
    </p:spTree>
    <p:extLst>
      <p:ext uri="{BB962C8B-B14F-4D97-AF65-F5344CB8AC3E}">
        <p14:creationId xmlns:p14="http://schemas.microsoft.com/office/powerpoint/2010/main" val="126772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52</a:t>
            </a:fld>
            <a:endParaRPr lang="en-US"/>
          </a:p>
        </p:txBody>
      </p:sp>
    </p:spTree>
    <p:extLst>
      <p:ext uri="{BB962C8B-B14F-4D97-AF65-F5344CB8AC3E}">
        <p14:creationId xmlns:p14="http://schemas.microsoft.com/office/powerpoint/2010/main" val="1237454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53</a:t>
            </a:fld>
            <a:endParaRPr lang="en-US"/>
          </a:p>
        </p:txBody>
      </p:sp>
    </p:spTree>
    <p:extLst>
      <p:ext uri="{BB962C8B-B14F-4D97-AF65-F5344CB8AC3E}">
        <p14:creationId xmlns:p14="http://schemas.microsoft.com/office/powerpoint/2010/main" val="3038949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54</a:t>
            </a:fld>
            <a:endParaRPr lang="en-US"/>
          </a:p>
        </p:txBody>
      </p:sp>
    </p:spTree>
    <p:extLst>
      <p:ext uri="{BB962C8B-B14F-4D97-AF65-F5344CB8AC3E}">
        <p14:creationId xmlns:p14="http://schemas.microsoft.com/office/powerpoint/2010/main" val="401635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5</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55</a:t>
            </a:fld>
            <a:endParaRPr lang="en-US"/>
          </a:p>
        </p:txBody>
      </p:sp>
    </p:spTree>
    <p:extLst>
      <p:ext uri="{BB962C8B-B14F-4D97-AF65-F5344CB8AC3E}">
        <p14:creationId xmlns:p14="http://schemas.microsoft.com/office/powerpoint/2010/main" val="4212029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56</a:t>
            </a:fld>
            <a:endParaRPr lang="en-US"/>
          </a:p>
        </p:txBody>
      </p:sp>
    </p:spTree>
    <p:extLst>
      <p:ext uri="{BB962C8B-B14F-4D97-AF65-F5344CB8AC3E}">
        <p14:creationId xmlns:p14="http://schemas.microsoft.com/office/powerpoint/2010/main" val="971150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1FC84A-B61C-4A46-BCC0-0080EAFB636E}" type="slidenum">
              <a:rPr lang="en-US" smtClean="0"/>
              <a:t>57</a:t>
            </a:fld>
            <a:endParaRPr lang="en-US"/>
          </a:p>
        </p:txBody>
      </p:sp>
    </p:spTree>
    <p:extLst>
      <p:ext uri="{BB962C8B-B14F-4D97-AF65-F5344CB8AC3E}">
        <p14:creationId xmlns:p14="http://schemas.microsoft.com/office/powerpoint/2010/main" val="1345626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8587abc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18587abc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g118587abc0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a431651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a4316515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11a4316515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1852da299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1852da299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g11852da299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1ff3acac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d1ff3acac8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gd1ff3acac8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1ff3acac8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d1ff3acac8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gd1ff3acac8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1ff3acac8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d1ff3acac8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gd1ff3acac8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6</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1ff3acac8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d1ff3acac8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9" name="Google Shape;209;gd1ff3acac8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84a18b3d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184a18b3d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1184a18b3d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88af32169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188af32169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1188af32169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93e0032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93e0032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1193e00328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99cb7e405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99cb7e405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1199cb7e405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70</a:t>
            </a:fld>
            <a:endParaRPr lang="en-US"/>
          </a:p>
        </p:txBody>
      </p:sp>
    </p:spTree>
    <p:extLst>
      <p:ext uri="{BB962C8B-B14F-4D97-AF65-F5344CB8AC3E}">
        <p14:creationId xmlns:p14="http://schemas.microsoft.com/office/powerpoint/2010/main" val="252680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231268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FFF00"/>
              </a:highlight>
              <a:cs typeface="Calibri"/>
            </a:endParaRPr>
          </a:p>
        </p:txBody>
      </p:sp>
      <p:sp>
        <p:nvSpPr>
          <p:cNvPr id="4" name="Slide Number Placeholder 3"/>
          <p:cNvSpPr>
            <a:spLocks noGrp="1"/>
          </p:cNvSpPr>
          <p:nvPr>
            <p:ph type="sldNum" sz="quarter" idx="5"/>
          </p:nvPr>
        </p:nvSpPr>
        <p:spPr/>
        <p:txBody>
          <a:bodyPr/>
          <a:lstStyle/>
          <a:p>
            <a:fld id="{CC1FC84A-B61C-4A46-BCC0-0080EAFB636E}" type="slidenum">
              <a:rPr lang="en-US" smtClean="0"/>
              <a:t>8</a:t>
            </a:fld>
            <a:endParaRPr lang="en-US"/>
          </a:p>
        </p:txBody>
      </p:sp>
    </p:spTree>
    <p:extLst>
      <p:ext uri="{BB962C8B-B14F-4D97-AF65-F5344CB8AC3E}">
        <p14:creationId xmlns:p14="http://schemas.microsoft.com/office/powerpoint/2010/main" val="200220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highlight>
                <a:srgbClr val="FFFF00"/>
              </a:highlight>
              <a:latin typeface="+mn-lt"/>
              <a:ea typeface="+mn-ea"/>
              <a:cs typeface="Calibri"/>
            </a:endParaRPr>
          </a:p>
        </p:txBody>
      </p:sp>
      <p:sp>
        <p:nvSpPr>
          <p:cNvPr id="4" name="Slide Number Placeholder 3"/>
          <p:cNvSpPr>
            <a:spLocks noGrp="1"/>
          </p:cNvSpPr>
          <p:nvPr>
            <p:ph type="sldNum" sz="quarter" idx="5"/>
          </p:nvPr>
        </p:nvSpPr>
        <p:spPr/>
        <p:txBody>
          <a:bodyPr/>
          <a:lstStyle/>
          <a:p>
            <a:fld id="{CC1FC84A-B61C-4A46-BCC0-0080EAFB636E}" type="slidenum">
              <a:rPr lang="en-US" smtClean="0"/>
              <a:t>9</a:t>
            </a:fld>
            <a:endParaRPr lang="en-US"/>
          </a:p>
        </p:txBody>
      </p:sp>
    </p:spTree>
    <p:extLst>
      <p:ext uri="{BB962C8B-B14F-4D97-AF65-F5344CB8AC3E}">
        <p14:creationId xmlns:p14="http://schemas.microsoft.com/office/powerpoint/2010/main" val="316586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Master" Target="../slideMasters/slideMaster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7589461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181069" y="523073"/>
            <a:ext cx="11787611" cy="989850"/>
          </a:xfrm>
          <a:prstGeom prst="rect">
            <a:avLst/>
          </a:prstGeom>
        </p:spPr>
        <p:txBody>
          <a:bodyPr/>
          <a:lstStyle/>
          <a:p>
            <a:r>
              <a:rPr lang="en-US"/>
              <a:t>Click to edit Master title style</a:t>
            </a:r>
          </a:p>
        </p:txBody>
      </p:sp>
      <p:sp>
        <p:nvSpPr>
          <p:cNvPr id="12" name="Chart Placeholder 11">
            <a:extLst>
              <a:ext uri="{FF2B5EF4-FFF2-40B4-BE49-F238E27FC236}">
                <a16:creationId xmlns:a16="http://schemas.microsoft.com/office/drawing/2014/main" id="{A6AA0EF4-0F3E-49A9-A72A-4AB100D7A983}"/>
              </a:ext>
            </a:extLst>
          </p:cNvPr>
          <p:cNvSpPr>
            <a:spLocks noGrp="1"/>
          </p:cNvSpPr>
          <p:nvPr>
            <p:ph type="chart" sz="quarter" idx="13"/>
          </p:nvPr>
        </p:nvSpPr>
        <p:spPr>
          <a:xfrm>
            <a:off x="181069" y="1914862"/>
            <a:ext cx="11787611" cy="4376210"/>
          </a:xfrm>
        </p:spPr>
        <p:txBody>
          <a:bodyPr/>
          <a:lstStyle/>
          <a:p>
            <a:r>
              <a:rPr lang="en-US"/>
              <a:t>Click icon to add chart</a:t>
            </a:r>
          </a:p>
        </p:txBody>
      </p:sp>
      <p:sp>
        <p:nvSpPr>
          <p:cNvPr id="5" name="Footer Placeholder 3">
            <a:extLst>
              <a:ext uri="{FF2B5EF4-FFF2-40B4-BE49-F238E27FC236}">
                <a16:creationId xmlns:a16="http://schemas.microsoft.com/office/drawing/2014/main" id="{42AFA712-8BE6-40B2-B9BF-005BFA8B5E98}"/>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a:xfrm>
            <a:off x="9448800" y="6535360"/>
            <a:ext cx="2743200" cy="365125"/>
          </a:xfrm>
          <a:prstGeom prst="rect">
            <a:avLst/>
          </a:prstGeom>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27524420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icture with text" type="picTx">
  <p:cSld name="PICTURE_WITH_CAPTION_TEXT">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1250953" y="195936"/>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3750"/>
              <a:buFont typeface="Palatino Linotype"/>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6"/>
          <p:cNvSpPr>
            <a:spLocks noGrp="1"/>
          </p:cNvSpPr>
          <p:nvPr>
            <p:ph type="pic" idx="2"/>
          </p:nvPr>
        </p:nvSpPr>
        <p:spPr>
          <a:xfrm>
            <a:off x="165255" y="1226582"/>
            <a:ext cx="5563517" cy="4689476"/>
          </a:xfrm>
          <a:prstGeom prst="rect">
            <a:avLst/>
          </a:prstGeom>
          <a:noFill/>
          <a:ln>
            <a:noFill/>
          </a:ln>
        </p:spPr>
      </p:sp>
      <p:sp>
        <p:nvSpPr>
          <p:cNvPr id="110" name="Google Shape;110;p26"/>
          <p:cNvSpPr txBox="1">
            <a:spLocks noGrp="1"/>
          </p:cNvSpPr>
          <p:nvPr>
            <p:ph type="body" idx="1"/>
          </p:nvPr>
        </p:nvSpPr>
        <p:spPr>
          <a:xfrm>
            <a:off x="6096000" y="1226583"/>
            <a:ext cx="5930747"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750"/>
              </a:spcBef>
              <a:spcAft>
                <a:spcPts val="0"/>
              </a:spcAft>
              <a:buClr>
                <a:schemeClr val="dk1"/>
              </a:buClr>
              <a:buSzPts val="1800"/>
              <a:buNone/>
              <a:defRPr sz="1800"/>
            </a:lvl1pPr>
            <a:lvl2pPr marL="914400" lvl="1" indent="-228600" algn="l">
              <a:lnSpc>
                <a:spcPct val="108000"/>
              </a:lnSpc>
              <a:spcBef>
                <a:spcPts val="1050"/>
              </a:spcBef>
              <a:spcAft>
                <a:spcPts val="0"/>
              </a:spcAft>
              <a:buClr>
                <a:schemeClr val="dk1"/>
              </a:buClr>
              <a:buSzPts val="1050"/>
              <a:buNone/>
              <a:defRPr sz="1050"/>
            </a:lvl2pPr>
            <a:lvl3pPr marL="1371600" lvl="2" indent="-228600" algn="l">
              <a:lnSpc>
                <a:spcPct val="108000"/>
              </a:lnSpc>
              <a:spcBef>
                <a:spcPts val="1050"/>
              </a:spcBef>
              <a:spcAft>
                <a:spcPts val="0"/>
              </a:spcAft>
              <a:buClr>
                <a:schemeClr val="dk1"/>
              </a:buClr>
              <a:buSzPts val="900"/>
              <a:buNone/>
              <a:defRPr sz="900"/>
            </a:lvl3pPr>
            <a:lvl4pPr marL="1828800" lvl="3" indent="-228600" algn="l">
              <a:lnSpc>
                <a:spcPct val="108000"/>
              </a:lnSpc>
              <a:spcBef>
                <a:spcPts val="1050"/>
              </a:spcBef>
              <a:spcAft>
                <a:spcPts val="0"/>
              </a:spcAft>
              <a:buClr>
                <a:schemeClr val="dk1"/>
              </a:buClr>
              <a:buSzPts val="750"/>
              <a:buNone/>
              <a:defRPr sz="750"/>
            </a:lvl4pPr>
            <a:lvl5pPr marL="2286000" lvl="4" indent="-228600" algn="l">
              <a:lnSpc>
                <a:spcPct val="108000"/>
              </a:lnSpc>
              <a:spcBef>
                <a:spcPts val="1050"/>
              </a:spcBef>
              <a:spcAft>
                <a:spcPts val="0"/>
              </a:spcAft>
              <a:buClr>
                <a:schemeClr val="dk1"/>
              </a:buClr>
              <a:buSzPts val="750"/>
              <a:buNone/>
              <a:defRPr sz="750"/>
            </a:lvl5pPr>
            <a:lvl6pPr marL="2743200" lvl="5" indent="-228600" algn="l">
              <a:lnSpc>
                <a:spcPct val="90000"/>
              </a:lnSpc>
              <a:spcBef>
                <a:spcPts val="1050"/>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1" name="Google Shape;111;p26"/>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_caption_text">
  <p:cSld name="Picture_caption_text">
    <p:spTree>
      <p:nvGrpSpPr>
        <p:cNvPr id="1" name="Shape 112"/>
        <p:cNvGrpSpPr/>
        <p:nvPr/>
      </p:nvGrpSpPr>
      <p:grpSpPr>
        <a:xfrm>
          <a:off x="0" y="0"/>
          <a:ext cx="0" cy="0"/>
          <a:chOff x="0" y="0"/>
          <a:chExt cx="0" cy="0"/>
        </a:xfrm>
      </p:grpSpPr>
      <p:sp>
        <p:nvSpPr>
          <p:cNvPr id="113" name="Google Shape;113;p27"/>
          <p:cNvSpPr txBox="1">
            <a:spLocks noGrp="1"/>
          </p:cNvSpPr>
          <p:nvPr>
            <p:ph type="title"/>
          </p:nvPr>
        </p:nvSpPr>
        <p:spPr>
          <a:xfrm>
            <a:off x="1250953" y="195936"/>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3750"/>
              <a:buFont typeface="Palatino Linotype"/>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7"/>
          <p:cNvSpPr>
            <a:spLocks noGrp="1"/>
          </p:cNvSpPr>
          <p:nvPr>
            <p:ph type="pic" idx="2"/>
          </p:nvPr>
        </p:nvSpPr>
        <p:spPr>
          <a:xfrm>
            <a:off x="165255" y="1226584"/>
            <a:ext cx="5563517" cy="4157181"/>
          </a:xfrm>
          <a:prstGeom prst="rect">
            <a:avLst/>
          </a:prstGeom>
          <a:noFill/>
          <a:ln>
            <a:noFill/>
          </a:ln>
        </p:spPr>
      </p:sp>
      <p:sp>
        <p:nvSpPr>
          <p:cNvPr id="115" name="Google Shape;115;p27"/>
          <p:cNvSpPr txBox="1">
            <a:spLocks noGrp="1"/>
          </p:cNvSpPr>
          <p:nvPr>
            <p:ph type="body" idx="1"/>
          </p:nvPr>
        </p:nvSpPr>
        <p:spPr>
          <a:xfrm>
            <a:off x="165101" y="5457827"/>
            <a:ext cx="5564188"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750"/>
              </a:spcBef>
              <a:spcAft>
                <a:spcPts val="0"/>
              </a:spcAft>
              <a:buClr>
                <a:schemeClr val="dk1"/>
              </a:buClr>
              <a:buSzPts val="1200"/>
              <a:buNone/>
              <a:defRPr sz="12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27"/>
          <p:cNvSpPr txBox="1">
            <a:spLocks noGrp="1"/>
          </p:cNvSpPr>
          <p:nvPr>
            <p:ph type="body" idx="3"/>
          </p:nvPr>
        </p:nvSpPr>
        <p:spPr>
          <a:xfrm>
            <a:off x="6096000" y="1226583"/>
            <a:ext cx="5930747"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750"/>
              </a:spcBef>
              <a:spcAft>
                <a:spcPts val="0"/>
              </a:spcAft>
              <a:buClr>
                <a:schemeClr val="dk1"/>
              </a:buClr>
              <a:buSzPts val="1800"/>
              <a:buNone/>
              <a:defRPr sz="1800"/>
            </a:lvl1pPr>
            <a:lvl2pPr marL="914400" lvl="1" indent="-228600" algn="l">
              <a:lnSpc>
                <a:spcPct val="108000"/>
              </a:lnSpc>
              <a:spcBef>
                <a:spcPts val="1050"/>
              </a:spcBef>
              <a:spcAft>
                <a:spcPts val="0"/>
              </a:spcAft>
              <a:buClr>
                <a:schemeClr val="dk1"/>
              </a:buClr>
              <a:buSzPts val="1050"/>
              <a:buNone/>
              <a:defRPr sz="1050"/>
            </a:lvl2pPr>
            <a:lvl3pPr marL="1371600" lvl="2" indent="-228600" algn="l">
              <a:lnSpc>
                <a:spcPct val="108000"/>
              </a:lnSpc>
              <a:spcBef>
                <a:spcPts val="1050"/>
              </a:spcBef>
              <a:spcAft>
                <a:spcPts val="0"/>
              </a:spcAft>
              <a:buClr>
                <a:schemeClr val="dk1"/>
              </a:buClr>
              <a:buSzPts val="900"/>
              <a:buNone/>
              <a:defRPr sz="900"/>
            </a:lvl3pPr>
            <a:lvl4pPr marL="1828800" lvl="3" indent="-228600" algn="l">
              <a:lnSpc>
                <a:spcPct val="108000"/>
              </a:lnSpc>
              <a:spcBef>
                <a:spcPts val="1050"/>
              </a:spcBef>
              <a:spcAft>
                <a:spcPts val="0"/>
              </a:spcAft>
              <a:buClr>
                <a:schemeClr val="dk1"/>
              </a:buClr>
              <a:buSzPts val="750"/>
              <a:buNone/>
              <a:defRPr sz="750"/>
            </a:lvl4pPr>
            <a:lvl5pPr marL="2286000" lvl="4" indent="-228600" algn="l">
              <a:lnSpc>
                <a:spcPct val="108000"/>
              </a:lnSpc>
              <a:spcBef>
                <a:spcPts val="1050"/>
              </a:spcBef>
              <a:spcAft>
                <a:spcPts val="0"/>
              </a:spcAft>
              <a:buClr>
                <a:schemeClr val="dk1"/>
              </a:buClr>
              <a:buSzPts val="750"/>
              <a:buNone/>
              <a:defRPr sz="750"/>
            </a:lvl5pPr>
            <a:lvl6pPr marL="2743200" lvl="5" indent="-228600" algn="l">
              <a:lnSpc>
                <a:spcPct val="90000"/>
              </a:lnSpc>
              <a:spcBef>
                <a:spcPts val="1050"/>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7" name="Google Shape;117;p27"/>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8"/>
          <p:cNvSpPr txBox="1">
            <a:spLocks noGrp="1"/>
          </p:cNvSpPr>
          <p:nvPr>
            <p:ph type="body" idx="1"/>
          </p:nvPr>
        </p:nvSpPr>
        <p:spPr>
          <a:xfrm>
            <a:off x="0" y="1256861"/>
            <a:ext cx="12192000" cy="747579"/>
          </a:xfrm>
          <a:prstGeom prst="rect">
            <a:avLst/>
          </a:prstGeom>
          <a:noFill/>
          <a:ln>
            <a:noFill/>
          </a:ln>
        </p:spPr>
        <p:txBody>
          <a:bodyPr spcFirstLastPara="1" wrap="square" lIns="0" tIns="45700" rIns="91425" bIns="45700" anchor="t" anchorCtr="0">
            <a:normAutofit/>
          </a:bodyPr>
          <a:lstStyle>
            <a:lvl1pPr marL="457200" lvl="0" indent="-228600" algn="ctr">
              <a:lnSpc>
                <a:spcPct val="108000"/>
              </a:lnSpc>
              <a:spcBef>
                <a:spcPts val="0"/>
              </a:spcBef>
              <a:spcAft>
                <a:spcPts val="0"/>
              </a:spcAft>
              <a:buClr>
                <a:schemeClr val="dk1"/>
              </a:buClr>
              <a:buSzPts val="2400"/>
              <a:buNone/>
              <a:defRPr sz="24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28"/>
          <p:cNvSpPr txBox="1">
            <a:spLocks noGrp="1"/>
          </p:cNvSpPr>
          <p:nvPr>
            <p:ph type="body" idx="2"/>
          </p:nvPr>
        </p:nvSpPr>
        <p:spPr>
          <a:xfrm>
            <a:off x="1" y="2226098"/>
            <a:ext cx="12191999" cy="1493491"/>
          </a:xfrm>
          <a:prstGeom prst="rect">
            <a:avLst/>
          </a:prstGeom>
          <a:noFill/>
          <a:ln>
            <a:noFill/>
          </a:ln>
        </p:spPr>
        <p:txBody>
          <a:bodyPr spcFirstLastPara="1" wrap="square" lIns="0" tIns="45700" rIns="0" bIns="45700" anchor="t" anchorCtr="0">
            <a:normAutofit/>
          </a:bodyPr>
          <a:lstStyle>
            <a:lvl1pPr marL="457200" lvl="0" indent="-228600" algn="ctr">
              <a:lnSpc>
                <a:spcPct val="108000"/>
              </a:lnSpc>
              <a:spcBef>
                <a:spcPts val="0"/>
              </a:spcBef>
              <a:spcAft>
                <a:spcPts val="0"/>
              </a:spcAft>
              <a:buClr>
                <a:schemeClr val="dk1"/>
              </a:buClr>
              <a:buSzPts val="2400"/>
              <a:buNone/>
              <a:defRPr sz="2400"/>
            </a:lvl1pPr>
            <a:lvl2pPr marL="914400" lvl="1" indent="-342900" algn="l">
              <a:lnSpc>
                <a:spcPct val="108000"/>
              </a:lnSpc>
              <a:spcBef>
                <a:spcPts val="90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28"/>
          <p:cNvSpPr txBox="1">
            <a:spLocks noGrp="1"/>
          </p:cNvSpPr>
          <p:nvPr>
            <p:ph type="body" idx="3"/>
          </p:nvPr>
        </p:nvSpPr>
        <p:spPr>
          <a:xfrm>
            <a:off x="0" y="3901969"/>
            <a:ext cx="12192000" cy="640081"/>
          </a:xfrm>
          <a:prstGeom prst="rect">
            <a:avLst/>
          </a:prstGeom>
          <a:noFill/>
          <a:ln>
            <a:noFill/>
          </a:ln>
        </p:spPr>
        <p:txBody>
          <a:bodyPr spcFirstLastPara="1" wrap="square" lIns="0" tIns="45700" rIns="0" bIns="45700" anchor="t" anchorCtr="0">
            <a:normAutofit/>
          </a:bodyPr>
          <a:lstStyle>
            <a:lvl1pPr marL="457200" lvl="0" indent="-228600" algn="ctr">
              <a:lnSpc>
                <a:spcPct val="108000"/>
              </a:lnSpc>
              <a:spcBef>
                <a:spcPts val="0"/>
              </a:spcBef>
              <a:spcAft>
                <a:spcPts val="0"/>
              </a:spcAft>
              <a:buClr>
                <a:schemeClr val="dk1"/>
              </a:buClr>
              <a:buSzPts val="1800"/>
              <a:buNone/>
              <a:defRPr sz="1800" b="1"/>
            </a:lvl1pPr>
            <a:lvl2pPr marL="914400" lvl="1" indent="-342900" algn="l">
              <a:lnSpc>
                <a:spcPct val="108000"/>
              </a:lnSpc>
              <a:spcBef>
                <a:spcPts val="375"/>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3" name="Google Shape;123;p28"/>
          <p:cNvPicPr preferRelativeResize="0"/>
          <p:nvPr/>
        </p:nvPicPr>
        <p:blipFill rotWithShape="1">
          <a:blip r:embed="rId2">
            <a:alphaModFix/>
          </a:blip>
          <a:srcRect/>
          <a:stretch/>
        </p:blipFill>
        <p:spPr>
          <a:xfrm>
            <a:off x="3967940" y="4737577"/>
            <a:ext cx="644285" cy="640080"/>
          </a:xfrm>
          <a:prstGeom prst="rect">
            <a:avLst/>
          </a:prstGeom>
          <a:noFill/>
          <a:ln>
            <a:noFill/>
          </a:ln>
        </p:spPr>
      </p:pic>
      <p:sp>
        <p:nvSpPr>
          <p:cNvPr id="124" name="Google Shape;124;p28"/>
          <p:cNvSpPr txBox="1">
            <a:spLocks noGrp="1"/>
          </p:cNvSpPr>
          <p:nvPr>
            <p:ph type="body" idx="4"/>
          </p:nvPr>
        </p:nvSpPr>
        <p:spPr>
          <a:xfrm>
            <a:off x="3518902" y="5497665"/>
            <a:ext cx="1542361" cy="640080"/>
          </a:xfrm>
          <a:prstGeom prst="rect">
            <a:avLst/>
          </a:prstGeom>
          <a:noFill/>
          <a:ln>
            <a:noFill/>
          </a:ln>
        </p:spPr>
        <p:txBody>
          <a:bodyPr spcFirstLastPara="1" wrap="square" lIns="91425" tIns="45700" rIns="0" bIns="45700" anchor="t" anchorCtr="0">
            <a:noAutofit/>
          </a:bodyPr>
          <a:lstStyle>
            <a:lvl1pPr marL="457200" lvl="0" indent="-228600" algn="ctr">
              <a:lnSpc>
                <a:spcPct val="108000"/>
              </a:lnSpc>
              <a:spcBef>
                <a:spcPts val="750"/>
              </a:spcBef>
              <a:spcAft>
                <a:spcPts val="0"/>
              </a:spcAft>
              <a:buClr>
                <a:schemeClr val="dk1"/>
              </a:buClr>
              <a:buSzPts val="1050"/>
              <a:buNone/>
              <a:defRPr sz="105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5" name="Google Shape;125;p28"/>
          <p:cNvPicPr preferRelativeResize="0"/>
          <p:nvPr/>
        </p:nvPicPr>
        <p:blipFill rotWithShape="1">
          <a:blip r:embed="rId3">
            <a:alphaModFix/>
          </a:blip>
          <a:srcRect/>
          <a:stretch/>
        </p:blipFill>
        <p:spPr>
          <a:xfrm>
            <a:off x="5776824" y="4737577"/>
            <a:ext cx="638349" cy="640080"/>
          </a:xfrm>
          <a:prstGeom prst="rect">
            <a:avLst/>
          </a:prstGeom>
          <a:noFill/>
          <a:ln>
            <a:noFill/>
          </a:ln>
        </p:spPr>
      </p:pic>
      <p:sp>
        <p:nvSpPr>
          <p:cNvPr id="126" name="Google Shape;126;p28"/>
          <p:cNvSpPr txBox="1">
            <a:spLocks noGrp="1"/>
          </p:cNvSpPr>
          <p:nvPr>
            <p:ph type="body" idx="5"/>
          </p:nvPr>
        </p:nvSpPr>
        <p:spPr>
          <a:xfrm>
            <a:off x="5291767" y="5497667"/>
            <a:ext cx="1608463" cy="640081"/>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750"/>
              </a:spcBef>
              <a:spcAft>
                <a:spcPts val="0"/>
              </a:spcAft>
              <a:buClr>
                <a:schemeClr val="dk1"/>
              </a:buClr>
              <a:buSzPts val="1050"/>
              <a:buNone/>
              <a:defRPr sz="105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7" name="Google Shape;127;p28"/>
          <p:cNvPicPr preferRelativeResize="0"/>
          <p:nvPr/>
        </p:nvPicPr>
        <p:blipFill rotWithShape="1">
          <a:blip r:embed="rId4">
            <a:alphaModFix/>
          </a:blip>
          <a:srcRect/>
          <a:stretch/>
        </p:blipFill>
        <p:spPr>
          <a:xfrm>
            <a:off x="7579776" y="4690799"/>
            <a:ext cx="734848" cy="733636"/>
          </a:xfrm>
          <a:prstGeom prst="rect">
            <a:avLst/>
          </a:prstGeom>
          <a:noFill/>
          <a:ln>
            <a:noFill/>
          </a:ln>
        </p:spPr>
      </p:pic>
      <p:sp>
        <p:nvSpPr>
          <p:cNvPr id="128" name="Google Shape;128;p28"/>
          <p:cNvSpPr txBox="1">
            <a:spLocks noGrp="1"/>
          </p:cNvSpPr>
          <p:nvPr>
            <p:ph type="body" idx="6"/>
          </p:nvPr>
        </p:nvSpPr>
        <p:spPr>
          <a:xfrm>
            <a:off x="7182175" y="5497667"/>
            <a:ext cx="1608463" cy="640081"/>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750"/>
              </a:spcBef>
              <a:spcAft>
                <a:spcPts val="0"/>
              </a:spcAft>
              <a:buClr>
                <a:schemeClr val="dk1"/>
              </a:buClr>
              <a:buSzPts val="1050"/>
              <a:buNone/>
              <a:defRPr sz="105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9" name="Google Shape;129;p28"/>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resentation_TItle" type="title">
  <p:cSld name="TITLE">
    <p:spTree>
      <p:nvGrpSpPr>
        <p:cNvPr id="1" name="Shape 130"/>
        <p:cNvGrpSpPr/>
        <p:nvPr/>
      </p:nvGrpSpPr>
      <p:grpSpPr>
        <a:xfrm>
          <a:off x="0" y="0"/>
          <a:ext cx="0" cy="0"/>
          <a:chOff x="0" y="0"/>
          <a:chExt cx="0" cy="0"/>
        </a:xfrm>
      </p:grpSpPr>
      <p:sp>
        <p:nvSpPr>
          <p:cNvPr id="131" name="Google Shape;131;p29"/>
          <p:cNvSpPr txBox="1">
            <a:spLocks noGrp="1"/>
          </p:cNvSpPr>
          <p:nvPr>
            <p:ph type="ctrTitle"/>
          </p:nvPr>
        </p:nvSpPr>
        <p:spPr>
          <a:xfrm>
            <a:off x="2" y="2037852"/>
            <a:ext cx="12191999" cy="128244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6E2405"/>
              </a:buClr>
              <a:buSzPts val="4050"/>
              <a:buFont typeface="Palatino Linotype"/>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9"/>
          <p:cNvSpPr txBox="1">
            <a:spLocks noGrp="1"/>
          </p:cNvSpPr>
          <p:nvPr>
            <p:ph type="subTitle" idx="1"/>
          </p:nvPr>
        </p:nvSpPr>
        <p:spPr>
          <a:xfrm>
            <a:off x="2" y="3654080"/>
            <a:ext cx="12191999" cy="2198080"/>
          </a:xfrm>
          <a:prstGeom prst="rect">
            <a:avLst/>
          </a:prstGeom>
          <a:noFill/>
          <a:ln>
            <a:noFill/>
          </a:ln>
        </p:spPr>
        <p:txBody>
          <a:bodyPr spcFirstLastPara="1" wrap="square" lIns="91425" tIns="45700" rIns="822950" bIns="45700" anchor="t" anchorCtr="0">
            <a:normAutofit/>
          </a:bodyPr>
          <a:lstStyle>
            <a:lvl1pPr lvl="0" algn="ctr">
              <a:lnSpc>
                <a:spcPct val="108000"/>
              </a:lnSpc>
              <a:spcBef>
                <a:spcPts val="750"/>
              </a:spcBef>
              <a:spcAft>
                <a:spcPts val="0"/>
              </a:spcAft>
              <a:buClr>
                <a:schemeClr val="dk1"/>
              </a:buClr>
              <a:buSzPts val="2100"/>
              <a:buNone/>
              <a:defRPr sz="2100"/>
            </a:lvl1pPr>
            <a:lvl2pPr lvl="1" algn="ctr">
              <a:lnSpc>
                <a:spcPct val="108000"/>
              </a:lnSpc>
              <a:spcBef>
                <a:spcPts val="1050"/>
              </a:spcBef>
              <a:spcAft>
                <a:spcPts val="0"/>
              </a:spcAft>
              <a:buClr>
                <a:schemeClr val="dk1"/>
              </a:buClr>
              <a:buSzPts val="1125"/>
              <a:buNone/>
              <a:defRPr sz="1125"/>
            </a:lvl2pPr>
            <a:lvl3pPr lvl="2" algn="ctr">
              <a:lnSpc>
                <a:spcPct val="108000"/>
              </a:lnSpc>
              <a:spcBef>
                <a:spcPts val="1050"/>
              </a:spcBef>
              <a:spcAft>
                <a:spcPts val="0"/>
              </a:spcAft>
              <a:buClr>
                <a:schemeClr val="dk1"/>
              </a:buClr>
              <a:buSzPts val="1013"/>
              <a:buNone/>
              <a:defRPr sz="1013"/>
            </a:lvl3pPr>
            <a:lvl4pPr lvl="3" algn="ctr">
              <a:lnSpc>
                <a:spcPct val="108000"/>
              </a:lnSpc>
              <a:spcBef>
                <a:spcPts val="1050"/>
              </a:spcBef>
              <a:spcAft>
                <a:spcPts val="0"/>
              </a:spcAft>
              <a:buClr>
                <a:schemeClr val="dk1"/>
              </a:buClr>
              <a:buSzPts val="900"/>
              <a:buNone/>
              <a:defRPr sz="900"/>
            </a:lvl4pPr>
            <a:lvl5pPr lvl="4" algn="ctr">
              <a:lnSpc>
                <a:spcPct val="108000"/>
              </a:lnSpc>
              <a:spcBef>
                <a:spcPts val="1050"/>
              </a:spcBef>
              <a:spcAft>
                <a:spcPts val="0"/>
              </a:spcAft>
              <a:buClr>
                <a:schemeClr val="dk1"/>
              </a:buClr>
              <a:buSzPts val="900"/>
              <a:buNone/>
              <a:defRPr sz="900"/>
            </a:lvl5pPr>
            <a:lvl6pPr lvl="5" algn="ctr">
              <a:lnSpc>
                <a:spcPct val="90000"/>
              </a:lnSpc>
              <a:spcBef>
                <a:spcPts val="1050"/>
              </a:spcBef>
              <a:spcAft>
                <a:spcPts val="0"/>
              </a:spcAft>
              <a:buClr>
                <a:schemeClr val="dk1"/>
              </a:buClr>
              <a:buSzPts val="900"/>
              <a:buNone/>
              <a:defRPr sz="900"/>
            </a:lvl6pPr>
            <a:lvl7pPr lvl="6" algn="ctr">
              <a:lnSpc>
                <a:spcPct val="90000"/>
              </a:lnSpc>
              <a:spcBef>
                <a:spcPts val="375"/>
              </a:spcBef>
              <a:spcAft>
                <a:spcPts val="0"/>
              </a:spcAft>
              <a:buClr>
                <a:schemeClr val="dk1"/>
              </a:buClr>
              <a:buSzPts val="900"/>
              <a:buNone/>
              <a:defRPr sz="900"/>
            </a:lvl7pPr>
            <a:lvl8pPr lvl="7" algn="ctr">
              <a:lnSpc>
                <a:spcPct val="90000"/>
              </a:lnSpc>
              <a:spcBef>
                <a:spcPts val="375"/>
              </a:spcBef>
              <a:spcAft>
                <a:spcPts val="0"/>
              </a:spcAft>
              <a:buClr>
                <a:schemeClr val="dk1"/>
              </a:buClr>
              <a:buSzPts val="900"/>
              <a:buNone/>
              <a:defRPr sz="900"/>
            </a:lvl8pPr>
            <a:lvl9pPr lvl="8" algn="ctr">
              <a:lnSpc>
                <a:spcPct val="90000"/>
              </a:lnSpc>
              <a:spcBef>
                <a:spcPts val="375"/>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hapters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7" name="Rectangle: Rounded Corners 6">
            <a:extLst>
              <a:ext uri="{FF2B5EF4-FFF2-40B4-BE49-F238E27FC236}">
                <a16:creationId xmlns:a16="http://schemas.microsoft.com/office/drawing/2014/main" id="{09C7A63D-4996-495E-BD5C-68BE95C5D1AC}"/>
              </a:ext>
            </a:extLst>
          </p:cNvPr>
          <p:cNvSpPr/>
          <p:nvPr userDrawn="1"/>
        </p:nvSpPr>
        <p:spPr>
          <a:xfrm>
            <a:off x="1369367" y="1182585"/>
            <a:ext cx="9453265" cy="747579"/>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ontent Placeholder 12">
            <a:extLst>
              <a:ext uri="{FF2B5EF4-FFF2-40B4-BE49-F238E27FC236}">
                <a16:creationId xmlns:a16="http://schemas.microsoft.com/office/drawing/2014/main" id="{D388A124-C037-4FAF-A2FB-443E66F5E692}"/>
              </a:ext>
            </a:extLst>
          </p:cNvPr>
          <p:cNvSpPr>
            <a:spLocks noGrp="1"/>
          </p:cNvSpPr>
          <p:nvPr>
            <p:ph sz="quarter" idx="11"/>
          </p:nvPr>
        </p:nvSpPr>
        <p:spPr>
          <a:xfrm>
            <a:off x="1576369" y="1278708"/>
            <a:ext cx="8588461" cy="431128"/>
          </a:xfrm>
        </p:spPr>
        <p:txBody>
          <a:bodyPr/>
          <a:lstStyle>
            <a:lvl1pPr marL="0" indent="0">
              <a:buNone/>
              <a:defRPr>
                <a:solidFill>
                  <a:schemeClr val="bg1"/>
                </a:solidFill>
              </a:defRPr>
            </a:lvl1pPr>
          </a:lstStyle>
          <a:p>
            <a:pPr lvl="0"/>
            <a:endParaRPr lang="en-US"/>
          </a:p>
        </p:txBody>
      </p:sp>
      <p:sp>
        <p:nvSpPr>
          <p:cNvPr id="14" name="Rectangle: Rounded Corners 13">
            <a:extLst>
              <a:ext uri="{FF2B5EF4-FFF2-40B4-BE49-F238E27FC236}">
                <a16:creationId xmlns:a16="http://schemas.microsoft.com/office/drawing/2014/main" id="{1E79C52E-DEFE-41E2-9469-DEC104FB5CB5}"/>
              </a:ext>
            </a:extLst>
          </p:cNvPr>
          <p:cNvSpPr/>
          <p:nvPr userDrawn="1"/>
        </p:nvSpPr>
        <p:spPr>
          <a:xfrm>
            <a:off x="1351008" y="2029046"/>
            <a:ext cx="9453265" cy="747579"/>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ontent Placeholder 12">
            <a:extLst>
              <a:ext uri="{FF2B5EF4-FFF2-40B4-BE49-F238E27FC236}">
                <a16:creationId xmlns:a16="http://schemas.microsoft.com/office/drawing/2014/main" id="{D420E57A-6FDA-4574-BB31-F58F82A1AE24}"/>
              </a:ext>
            </a:extLst>
          </p:cNvPr>
          <p:cNvSpPr>
            <a:spLocks noGrp="1"/>
          </p:cNvSpPr>
          <p:nvPr>
            <p:ph sz="quarter" idx="12"/>
          </p:nvPr>
        </p:nvSpPr>
        <p:spPr>
          <a:xfrm>
            <a:off x="1576369" y="2136323"/>
            <a:ext cx="8588461" cy="431128"/>
          </a:xfrm>
        </p:spPr>
        <p:txBody>
          <a:bodyPr/>
          <a:lstStyle>
            <a:lvl1pPr marL="0" indent="0">
              <a:buNone/>
              <a:defRPr>
                <a:solidFill>
                  <a:schemeClr val="bg1"/>
                </a:solidFill>
              </a:defRPr>
            </a:lvl1pPr>
          </a:lstStyle>
          <a:p>
            <a:pPr lvl="0"/>
            <a:endParaRPr lang="en-US"/>
          </a:p>
        </p:txBody>
      </p:sp>
      <p:sp>
        <p:nvSpPr>
          <p:cNvPr id="16" name="Rectangle: Rounded Corners 15">
            <a:extLst>
              <a:ext uri="{FF2B5EF4-FFF2-40B4-BE49-F238E27FC236}">
                <a16:creationId xmlns:a16="http://schemas.microsoft.com/office/drawing/2014/main" id="{1EF91C5E-731A-4A47-8A41-C1D34CE1A87F}"/>
              </a:ext>
            </a:extLst>
          </p:cNvPr>
          <p:cNvSpPr/>
          <p:nvPr userDrawn="1"/>
        </p:nvSpPr>
        <p:spPr>
          <a:xfrm>
            <a:off x="1351007" y="2891213"/>
            <a:ext cx="9453265" cy="747579"/>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ontent Placeholder 12">
            <a:extLst>
              <a:ext uri="{FF2B5EF4-FFF2-40B4-BE49-F238E27FC236}">
                <a16:creationId xmlns:a16="http://schemas.microsoft.com/office/drawing/2014/main" id="{DC97AD9F-5AC4-4ABC-B696-8D66A091CCDC}"/>
              </a:ext>
            </a:extLst>
          </p:cNvPr>
          <p:cNvSpPr>
            <a:spLocks noGrp="1"/>
          </p:cNvSpPr>
          <p:nvPr>
            <p:ph sz="quarter" idx="13"/>
          </p:nvPr>
        </p:nvSpPr>
        <p:spPr>
          <a:xfrm>
            <a:off x="1576369" y="2960923"/>
            <a:ext cx="8588461" cy="431128"/>
          </a:xfrm>
        </p:spPr>
        <p:txBody>
          <a:bodyPr/>
          <a:lstStyle>
            <a:lvl1pPr marL="0" indent="0">
              <a:buNone/>
              <a:defRPr>
                <a:solidFill>
                  <a:schemeClr val="bg1"/>
                </a:solidFill>
              </a:defRPr>
            </a:lvl1pPr>
          </a:lstStyle>
          <a:p>
            <a:pPr lvl="0"/>
            <a:endParaRPr lang="en-US"/>
          </a:p>
        </p:txBody>
      </p:sp>
      <p:sp>
        <p:nvSpPr>
          <p:cNvPr id="18" name="Rectangle: Rounded Corners 17">
            <a:extLst>
              <a:ext uri="{FF2B5EF4-FFF2-40B4-BE49-F238E27FC236}">
                <a16:creationId xmlns:a16="http://schemas.microsoft.com/office/drawing/2014/main" id="{538D63BE-3AC8-476C-A0EE-9DD90B5B53A2}"/>
              </a:ext>
            </a:extLst>
          </p:cNvPr>
          <p:cNvSpPr/>
          <p:nvPr userDrawn="1"/>
        </p:nvSpPr>
        <p:spPr>
          <a:xfrm>
            <a:off x="1351008" y="3742310"/>
            <a:ext cx="9453265" cy="747579"/>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ontent Placeholder 12">
            <a:extLst>
              <a:ext uri="{FF2B5EF4-FFF2-40B4-BE49-F238E27FC236}">
                <a16:creationId xmlns:a16="http://schemas.microsoft.com/office/drawing/2014/main" id="{6A4AA5E6-DCCD-4CE6-8E8A-0CFFB9B1AF04}"/>
              </a:ext>
            </a:extLst>
          </p:cNvPr>
          <p:cNvSpPr>
            <a:spLocks noGrp="1"/>
          </p:cNvSpPr>
          <p:nvPr>
            <p:ph sz="quarter" idx="14"/>
          </p:nvPr>
        </p:nvSpPr>
        <p:spPr>
          <a:xfrm>
            <a:off x="1576369" y="3858845"/>
            <a:ext cx="8588461" cy="431128"/>
          </a:xfrm>
        </p:spPr>
        <p:txBody>
          <a:bodyPr/>
          <a:lstStyle>
            <a:lvl1pPr marL="0" indent="0">
              <a:buNone/>
              <a:defRPr>
                <a:solidFill>
                  <a:schemeClr val="bg1"/>
                </a:solidFill>
              </a:defRPr>
            </a:lvl1pPr>
          </a:lstStyle>
          <a:p>
            <a:pPr lvl="0"/>
            <a:endParaRPr lang="en-US"/>
          </a:p>
        </p:txBody>
      </p:sp>
      <p:sp>
        <p:nvSpPr>
          <p:cNvPr id="20" name="Rectangle: Rounded Corners 19">
            <a:extLst>
              <a:ext uri="{FF2B5EF4-FFF2-40B4-BE49-F238E27FC236}">
                <a16:creationId xmlns:a16="http://schemas.microsoft.com/office/drawing/2014/main" id="{B3E136C4-F8C1-45D9-9A39-23E87E08DA0C}"/>
              </a:ext>
            </a:extLst>
          </p:cNvPr>
          <p:cNvSpPr/>
          <p:nvPr userDrawn="1"/>
        </p:nvSpPr>
        <p:spPr>
          <a:xfrm>
            <a:off x="1351008" y="4555452"/>
            <a:ext cx="9453265" cy="747579"/>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ontent Placeholder 12">
            <a:extLst>
              <a:ext uri="{FF2B5EF4-FFF2-40B4-BE49-F238E27FC236}">
                <a16:creationId xmlns:a16="http://schemas.microsoft.com/office/drawing/2014/main" id="{235C8F1C-64D1-4B36-9756-3FD0DE2B7A0C}"/>
              </a:ext>
            </a:extLst>
          </p:cNvPr>
          <p:cNvSpPr>
            <a:spLocks noGrp="1"/>
          </p:cNvSpPr>
          <p:nvPr>
            <p:ph sz="quarter" idx="15"/>
          </p:nvPr>
        </p:nvSpPr>
        <p:spPr>
          <a:xfrm>
            <a:off x="1576369" y="4695066"/>
            <a:ext cx="8588461" cy="431128"/>
          </a:xfrm>
        </p:spPr>
        <p:txBody>
          <a:bodyPr/>
          <a:lstStyle>
            <a:lvl1pPr marL="0" indent="0">
              <a:buNone/>
              <a:defRPr>
                <a:solidFill>
                  <a:schemeClr val="bg1"/>
                </a:solidFill>
              </a:defRPr>
            </a:lvl1pPr>
          </a:lstStyle>
          <a:p>
            <a:pPr lvl="0"/>
            <a:endParaRPr lang="en-US"/>
          </a:p>
        </p:txBody>
      </p:sp>
      <p:sp>
        <p:nvSpPr>
          <p:cNvPr id="22" name="Rectangle: Rounded Corners 21">
            <a:extLst>
              <a:ext uri="{FF2B5EF4-FFF2-40B4-BE49-F238E27FC236}">
                <a16:creationId xmlns:a16="http://schemas.microsoft.com/office/drawing/2014/main" id="{189E825A-027A-47D7-81C0-91EF02481435}"/>
              </a:ext>
            </a:extLst>
          </p:cNvPr>
          <p:cNvSpPr/>
          <p:nvPr userDrawn="1"/>
        </p:nvSpPr>
        <p:spPr>
          <a:xfrm>
            <a:off x="1331381" y="5381785"/>
            <a:ext cx="9453265" cy="747579"/>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Content Placeholder 12">
            <a:extLst>
              <a:ext uri="{FF2B5EF4-FFF2-40B4-BE49-F238E27FC236}">
                <a16:creationId xmlns:a16="http://schemas.microsoft.com/office/drawing/2014/main" id="{5A6C5F0C-FFBF-4B10-874F-788430F8135C}"/>
              </a:ext>
            </a:extLst>
          </p:cNvPr>
          <p:cNvSpPr>
            <a:spLocks noGrp="1"/>
          </p:cNvSpPr>
          <p:nvPr>
            <p:ph sz="quarter" idx="16"/>
          </p:nvPr>
        </p:nvSpPr>
        <p:spPr>
          <a:xfrm>
            <a:off x="1556742" y="5521399"/>
            <a:ext cx="8588461" cy="431128"/>
          </a:xfrm>
        </p:spPr>
        <p:txBody>
          <a:bodyPr/>
          <a:lstStyle>
            <a:lvl1pPr marL="0" indent="0">
              <a:buNone/>
              <a:defRPr>
                <a:solidFill>
                  <a:schemeClr val="bg1"/>
                </a:solidFill>
              </a:defRPr>
            </a:lvl1pPr>
          </a:lstStyle>
          <a:p>
            <a:pPr lvl="0"/>
            <a:endParaRPr lang="en-US"/>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158480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s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7" name="Rectangle: Rounded Corners 6">
            <a:extLst>
              <a:ext uri="{FF2B5EF4-FFF2-40B4-BE49-F238E27FC236}">
                <a16:creationId xmlns:a16="http://schemas.microsoft.com/office/drawing/2014/main" id="{09C7A63D-4996-495E-BD5C-68BE95C5D1AC}"/>
              </a:ext>
            </a:extLst>
          </p:cNvPr>
          <p:cNvSpPr/>
          <p:nvPr userDrawn="1"/>
        </p:nvSpPr>
        <p:spPr>
          <a:xfrm>
            <a:off x="1496386" y="1625958"/>
            <a:ext cx="9547527" cy="839585"/>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ontent Placeholder 12">
            <a:extLst>
              <a:ext uri="{FF2B5EF4-FFF2-40B4-BE49-F238E27FC236}">
                <a16:creationId xmlns:a16="http://schemas.microsoft.com/office/drawing/2014/main" id="{D388A124-C037-4FAF-A2FB-443E66F5E692}"/>
              </a:ext>
            </a:extLst>
          </p:cNvPr>
          <p:cNvSpPr>
            <a:spLocks noGrp="1"/>
          </p:cNvSpPr>
          <p:nvPr>
            <p:ph sz="quarter" idx="11"/>
          </p:nvPr>
        </p:nvSpPr>
        <p:spPr>
          <a:xfrm>
            <a:off x="1703388" y="1761027"/>
            <a:ext cx="8674100" cy="484188"/>
          </a:xfrm>
        </p:spPr>
        <p:txBody>
          <a:bodyPr/>
          <a:lstStyle>
            <a:lvl1pPr marL="0" indent="0">
              <a:buNone/>
              <a:defRPr>
                <a:solidFill>
                  <a:schemeClr val="bg1"/>
                </a:solidFill>
              </a:defRPr>
            </a:lvl1pPr>
          </a:lstStyle>
          <a:p>
            <a:pPr lvl="0"/>
            <a:endParaRPr lang="en-US"/>
          </a:p>
        </p:txBody>
      </p:sp>
      <p:sp>
        <p:nvSpPr>
          <p:cNvPr id="14" name="Rectangle: Rounded Corners 13">
            <a:extLst>
              <a:ext uri="{FF2B5EF4-FFF2-40B4-BE49-F238E27FC236}">
                <a16:creationId xmlns:a16="http://schemas.microsoft.com/office/drawing/2014/main" id="{1E79C52E-DEFE-41E2-9469-DEC104FB5CB5}"/>
              </a:ext>
            </a:extLst>
          </p:cNvPr>
          <p:cNvSpPr/>
          <p:nvPr userDrawn="1"/>
        </p:nvSpPr>
        <p:spPr>
          <a:xfrm>
            <a:off x="1478027" y="2507144"/>
            <a:ext cx="9547527" cy="839585"/>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ontent Placeholder 12">
            <a:extLst>
              <a:ext uri="{FF2B5EF4-FFF2-40B4-BE49-F238E27FC236}">
                <a16:creationId xmlns:a16="http://schemas.microsoft.com/office/drawing/2014/main" id="{D420E57A-6FDA-4574-BB31-F58F82A1AE24}"/>
              </a:ext>
            </a:extLst>
          </p:cNvPr>
          <p:cNvSpPr>
            <a:spLocks noGrp="1"/>
          </p:cNvSpPr>
          <p:nvPr>
            <p:ph sz="quarter" idx="12"/>
          </p:nvPr>
        </p:nvSpPr>
        <p:spPr>
          <a:xfrm>
            <a:off x="1703388" y="2653367"/>
            <a:ext cx="8674100" cy="484188"/>
          </a:xfrm>
        </p:spPr>
        <p:txBody>
          <a:bodyPr/>
          <a:lstStyle>
            <a:lvl1pPr marL="0" indent="0">
              <a:buNone/>
              <a:defRPr>
                <a:solidFill>
                  <a:schemeClr val="bg1"/>
                </a:solidFill>
              </a:defRPr>
            </a:lvl1pPr>
          </a:lstStyle>
          <a:p>
            <a:pPr lvl="0"/>
            <a:endParaRPr lang="en-US"/>
          </a:p>
        </p:txBody>
      </p:sp>
      <p:sp>
        <p:nvSpPr>
          <p:cNvPr id="16" name="Rectangle: Rounded Corners 15">
            <a:extLst>
              <a:ext uri="{FF2B5EF4-FFF2-40B4-BE49-F238E27FC236}">
                <a16:creationId xmlns:a16="http://schemas.microsoft.com/office/drawing/2014/main" id="{1EF91C5E-731A-4A47-8A41-C1D34CE1A87F}"/>
              </a:ext>
            </a:extLst>
          </p:cNvPr>
          <p:cNvSpPr/>
          <p:nvPr userDrawn="1"/>
        </p:nvSpPr>
        <p:spPr>
          <a:xfrm>
            <a:off x="1478026" y="3380886"/>
            <a:ext cx="9547527" cy="839585"/>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ontent Placeholder 12">
            <a:extLst>
              <a:ext uri="{FF2B5EF4-FFF2-40B4-BE49-F238E27FC236}">
                <a16:creationId xmlns:a16="http://schemas.microsoft.com/office/drawing/2014/main" id="{DC97AD9F-5AC4-4ABC-B696-8D66A091CCDC}"/>
              </a:ext>
            </a:extLst>
          </p:cNvPr>
          <p:cNvSpPr>
            <a:spLocks noGrp="1"/>
          </p:cNvSpPr>
          <p:nvPr>
            <p:ph sz="quarter" idx="13"/>
          </p:nvPr>
        </p:nvSpPr>
        <p:spPr>
          <a:xfrm>
            <a:off x="1703388" y="3489542"/>
            <a:ext cx="8674100" cy="484188"/>
          </a:xfrm>
        </p:spPr>
        <p:txBody>
          <a:bodyPr/>
          <a:lstStyle>
            <a:lvl1pPr marL="0" indent="0">
              <a:buNone/>
              <a:defRPr>
                <a:solidFill>
                  <a:schemeClr val="bg1"/>
                </a:solidFill>
              </a:defRPr>
            </a:lvl1pPr>
          </a:lstStyle>
          <a:p>
            <a:pPr lvl="0"/>
            <a:endParaRPr lang="en-US"/>
          </a:p>
        </p:txBody>
      </p:sp>
      <p:sp>
        <p:nvSpPr>
          <p:cNvPr id="18" name="Rectangle: Rounded Corners 17">
            <a:extLst>
              <a:ext uri="{FF2B5EF4-FFF2-40B4-BE49-F238E27FC236}">
                <a16:creationId xmlns:a16="http://schemas.microsoft.com/office/drawing/2014/main" id="{538D63BE-3AC8-476C-A0EE-9DD90B5B53A2}"/>
              </a:ext>
            </a:extLst>
          </p:cNvPr>
          <p:cNvSpPr/>
          <p:nvPr userDrawn="1"/>
        </p:nvSpPr>
        <p:spPr>
          <a:xfrm>
            <a:off x="1478027" y="4255133"/>
            <a:ext cx="9547527" cy="839585"/>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ontent Placeholder 12">
            <a:extLst>
              <a:ext uri="{FF2B5EF4-FFF2-40B4-BE49-F238E27FC236}">
                <a16:creationId xmlns:a16="http://schemas.microsoft.com/office/drawing/2014/main" id="{6A4AA5E6-DCCD-4CE6-8E8A-0CFFB9B1AF04}"/>
              </a:ext>
            </a:extLst>
          </p:cNvPr>
          <p:cNvSpPr>
            <a:spLocks noGrp="1"/>
          </p:cNvSpPr>
          <p:nvPr>
            <p:ph sz="quarter" idx="14"/>
          </p:nvPr>
        </p:nvSpPr>
        <p:spPr>
          <a:xfrm>
            <a:off x="1703388" y="4410614"/>
            <a:ext cx="8674100" cy="484188"/>
          </a:xfrm>
        </p:spPr>
        <p:txBody>
          <a:bodyPr/>
          <a:lstStyle>
            <a:lvl1pPr marL="0" indent="0">
              <a:buNone/>
              <a:defRPr>
                <a:solidFill>
                  <a:schemeClr val="bg1"/>
                </a:solidFill>
              </a:defRPr>
            </a:lvl1pPr>
          </a:lstStyle>
          <a:p>
            <a:pPr lvl="0"/>
            <a:endParaRPr lang="en-US"/>
          </a:p>
        </p:txBody>
      </p:sp>
      <p:sp>
        <p:nvSpPr>
          <p:cNvPr id="20" name="Rectangle: Rounded Corners 19">
            <a:extLst>
              <a:ext uri="{FF2B5EF4-FFF2-40B4-BE49-F238E27FC236}">
                <a16:creationId xmlns:a16="http://schemas.microsoft.com/office/drawing/2014/main" id="{B3E136C4-F8C1-45D9-9A39-23E87E08DA0C}"/>
              </a:ext>
            </a:extLst>
          </p:cNvPr>
          <p:cNvSpPr/>
          <p:nvPr userDrawn="1"/>
        </p:nvSpPr>
        <p:spPr>
          <a:xfrm>
            <a:off x="1478027" y="5149300"/>
            <a:ext cx="9547527" cy="839585"/>
          </a:xfrm>
          <a:prstGeom prst="roundRect">
            <a:avLst/>
          </a:prstGeom>
          <a:solidFill>
            <a:srgbClr val="3D6C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ontent Placeholder 12">
            <a:extLst>
              <a:ext uri="{FF2B5EF4-FFF2-40B4-BE49-F238E27FC236}">
                <a16:creationId xmlns:a16="http://schemas.microsoft.com/office/drawing/2014/main" id="{235C8F1C-64D1-4B36-9756-3FD0DE2B7A0C}"/>
              </a:ext>
            </a:extLst>
          </p:cNvPr>
          <p:cNvSpPr>
            <a:spLocks noGrp="1"/>
          </p:cNvSpPr>
          <p:nvPr>
            <p:ph sz="quarter" idx="15"/>
          </p:nvPr>
        </p:nvSpPr>
        <p:spPr>
          <a:xfrm>
            <a:off x="1703388" y="5327860"/>
            <a:ext cx="8674100" cy="484188"/>
          </a:xfrm>
        </p:spPr>
        <p:txBody>
          <a:bodyPr/>
          <a:lstStyle>
            <a:lvl1pPr marL="0" indent="0">
              <a:buNone/>
              <a:defRPr>
                <a:solidFill>
                  <a:schemeClr val="bg1"/>
                </a:solidFill>
              </a:defRPr>
            </a:lvl1pPr>
          </a:lstStyle>
          <a:p>
            <a:pPr lvl="0"/>
            <a:endParaRPr lang="en-US"/>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09764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7"/>
            <a:ext cx="11849100" cy="4803775"/>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86235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57983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76058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69" y="1429019"/>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1" y="1429018"/>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85131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3" y="1431792"/>
            <a:ext cx="3800820" cy="4498057"/>
          </a:xfrm>
        </p:spPr>
        <p:txBody>
          <a:bodyPr rIns="82296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180469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1" y="380198"/>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5" y="1449806"/>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9" y="2274806"/>
            <a:ext cx="5876389" cy="3663285"/>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054869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7"/>
            <a:ext cx="11839480" cy="671793"/>
          </a:xfrm>
        </p:spPr>
        <p:txBody>
          <a:bodyPr>
            <a:normAutofit/>
          </a:bodyPr>
          <a:lstStyle>
            <a:lvl1pPr marL="0" indent="0">
              <a:buNone/>
              <a:defRPr sz="24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20" y="2073277"/>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843702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11/9/2022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2597233100"/>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21"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58699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3" y="1520826"/>
            <a:ext cx="10642295"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4597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_Image">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4A379741-7BBD-5A83-123E-9696C2821EAE}"/>
              </a:ext>
            </a:extLst>
          </p:cNvPr>
          <p:cNvGraphicFramePr>
            <a:graphicFrameLocks/>
          </p:cNvGraphicFramePr>
          <p:nvPr userDrawn="1">
            <p:extLst>
              <p:ext uri="{D42A27DB-BD31-4B8C-83A1-F6EECF244321}">
                <p14:modId xmlns:p14="http://schemas.microsoft.com/office/powerpoint/2010/main" val="3252619750"/>
              </p:ext>
            </p:extLst>
          </p:nvPr>
        </p:nvGraphicFramePr>
        <p:xfrm>
          <a:off x="149319" y="2073275"/>
          <a:ext cx="11863293" cy="3810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3">
            <a:extLst>
              <a:ext uri="{FF2B5EF4-FFF2-40B4-BE49-F238E27FC236}">
                <a16:creationId xmlns:a16="http://schemas.microsoft.com/office/drawing/2014/main" id="{E55635FC-3BAC-6D14-5DB1-E30322909ECF}"/>
              </a:ext>
            </a:extLst>
          </p:cNvPr>
          <p:cNvSpPr>
            <a:spLocks noGrp="1"/>
          </p:cNvSpPr>
          <p:nvPr>
            <p:ph type="sldNum" sz="quarter" idx="10"/>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a:t>
            </a:fld>
            <a:endParaRPr lang="en-US"/>
          </a:p>
        </p:txBody>
      </p:sp>
    </p:spTree>
    <p:extLst>
      <p:ext uri="{BB962C8B-B14F-4D97-AF65-F5344CB8AC3E}">
        <p14:creationId xmlns:p14="http://schemas.microsoft.com/office/powerpoint/2010/main" val="96767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_Image">
    <p:spTree>
      <p:nvGrpSpPr>
        <p:cNvPr id="1" name=""/>
        <p:cNvGrpSpPr/>
        <p:nvPr/>
      </p:nvGrpSpPr>
      <p:grpSpPr>
        <a:xfrm>
          <a:off x="0" y="0"/>
          <a:ext cx="0" cy="0"/>
          <a:chOff x="0" y="0"/>
          <a:chExt cx="0" cy="0"/>
        </a:xfrm>
      </p:grpSpPr>
      <p:graphicFrame>
        <p:nvGraphicFramePr>
          <p:cNvPr id="3" name="Content Placeholder 2" descr="This graphic describes the purpose of the mental health resource guide.">
            <a:extLst>
              <a:ext uri="{FF2B5EF4-FFF2-40B4-BE49-F238E27FC236}">
                <a16:creationId xmlns:a16="http://schemas.microsoft.com/office/drawing/2014/main" id="{FFB67E66-143D-1A65-20BC-36D2AC2A243E}"/>
              </a:ext>
            </a:extLst>
          </p:cNvPr>
          <p:cNvGraphicFramePr>
            <a:graphicFrameLocks/>
          </p:cNvGraphicFramePr>
          <p:nvPr userDrawn="1">
            <p:extLst>
              <p:ext uri="{D42A27DB-BD31-4B8C-83A1-F6EECF244321}">
                <p14:modId xmlns:p14="http://schemas.microsoft.com/office/powerpoint/2010/main" val="1038251101"/>
              </p:ext>
            </p:extLst>
          </p:nvPr>
        </p:nvGraphicFramePr>
        <p:xfrm>
          <a:off x="163684" y="1350742"/>
          <a:ext cx="11864631" cy="468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925D6D7-7633-7151-B0F5-CF3DA5FB35E2}"/>
              </a:ext>
            </a:extLst>
          </p:cNvPr>
          <p:cNvSpPr>
            <a:spLocks noGrp="1"/>
          </p:cNvSpPr>
          <p:nvPr>
            <p:ph type="sldNum" sz="quarter" idx="12"/>
          </p:nvPr>
        </p:nvSpPr>
        <p:spPr>
          <a:xfrm>
            <a:off x="8687719" y="6257197"/>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4177774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_Imag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1B8138-204A-712C-CACB-7A9358D53C86}"/>
              </a:ext>
            </a:extLst>
          </p:cNvPr>
          <p:cNvSpPr/>
          <p:nvPr userDrawn="1"/>
        </p:nvSpPr>
        <p:spPr>
          <a:xfrm>
            <a:off x="164353" y="1526377"/>
            <a:ext cx="11863293" cy="800771"/>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5" name="Rectangle 4" descr="Use your district's needs assessment and the NJCSMH resource guide to improve identified targeted areas. ">
            <a:extLst>
              <a:ext uri="{FF2B5EF4-FFF2-40B4-BE49-F238E27FC236}">
                <a16:creationId xmlns:a16="http://schemas.microsoft.com/office/drawing/2014/main" id="{BE3C5440-3322-C3A2-18DF-25BE932C0D52}"/>
              </a:ext>
            </a:extLst>
          </p:cNvPr>
          <p:cNvSpPr/>
          <p:nvPr userDrawn="1"/>
        </p:nvSpPr>
        <p:spPr>
          <a:xfrm>
            <a:off x="406586" y="1706551"/>
            <a:ext cx="440424" cy="44042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5">
              <a:alpha val="90000"/>
              <a:hueOff val="0"/>
              <a:satOff val="0"/>
              <a:lumOff val="0"/>
              <a:alphaOff val="0"/>
            </a:schemeClr>
          </a:effectRef>
          <a:fontRef idx="minor">
            <a:schemeClr val="lt1"/>
          </a:fontRef>
        </p:style>
      </p:sp>
      <p:sp>
        <p:nvSpPr>
          <p:cNvPr id="7" name="Rectangle: Rounded Corners 6">
            <a:extLst>
              <a:ext uri="{FF2B5EF4-FFF2-40B4-BE49-F238E27FC236}">
                <a16:creationId xmlns:a16="http://schemas.microsoft.com/office/drawing/2014/main" id="{EDAE37C5-D779-5CAF-D75B-1599A79CC04E}"/>
              </a:ext>
            </a:extLst>
          </p:cNvPr>
          <p:cNvSpPr/>
          <p:nvPr userDrawn="1"/>
        </p:nvSpPr>
        <p:spPr>
          <a:xfrm>
            <a:off x="164353" y="2535862"/>
            <a:ext cx="11863293" cy="800771"/>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8" name="Rectangle 7" descr="Determine what teams (data decision making, I&amp;RS, etc.) you already have in place to support with implementation. ">
            <a:extLst>
              <a:ext uri="{FF2B5EF4-FFF2-40B4-BE49-F238E27FC236}">
                <a16:creationId xmlns:a16="http://schemas.microsoft.com/office/drawing/2014/main" id="{4C8BAFD0-A6E9-B08A-A011-1628F11F3556}"/>
              </a:ext>
            </a:extLst>
          </p:cNvPr>
          <p:cNvSpPr/>
          <p:nvPr userDrawn="1"/>
        </p:nvSpPr>
        <p:spPr>
          <a:xfrm>
            <a:off x="406586" y="2707516"/>
            <a:ext cx="440424" cy="44042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5">
              <a:alpha val="90000"/>
              <a:hueOff val="0"/>
              <a:satOff val="0"/>
              <a:lumOff val="0"/>
              <a:alphaOff val="-13333"/>
            </a:schemeClr>
          </a:effectRef>
          <a:fontRef idx="minor">
            <a:schemeClr val="lt1"/>
          </a:fontRef>
        </p:style>
      </p:sp>
      <p:sp>
        <p:nvSpPr>
          <p:cNvPr id="20" name="Rectangle 19">
            <a:extLst>
              <a:ext uri="{FF2B5EF4-FFF2-40B4-BE49-F238E27FC236}">
                <a16:creationId xmlns:a16="http://schemas.microsoft.com/office/drawing/2014/main" id="{E5297D95-FF17-C68F-4EC5-29AE1BC33948}"/>
              </a:ext>
            </a:extLst>
          </p:cNvPr>
          <p:cNvSpPr/>
          <p:nvPr userDrawn="1"/>
        </p:nvSpPr>
        <p:spPr>
          <a:xfrm>
            <a:off x="1089244" y="2527342"/>
            <a:ext cx="10938401" cy="8007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Rounded Corners 9">
            <a:extLst>
              <a:ext uri="{FF2B5EF4-FFF2-40B4-BE49-F238E27FC236}">
                <a16:creationId xmlns:a16="http://schemas.microsoft.com/office/drawing/2014/main" id="{49E0F97C-CAA6-7BDD-35FF-3F05506FD179}"/>
              </a:ext>
            </a:extLst>
          </p:cNvPr>
          <p:cNvSpPr/>
          <p:nvPr userDrawn="1"/>
        </p:nvSpPr>
        <p:spPr>
          <a:xfrm>
            <a:off x="164353" y="3528306"/>
            <a:ext cx="11863293" cy="800771"/>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1" name="Rectangle 10" descr="Identify your reading style to support your use of the NJCSMH resource guide. ">
            <a:extLst>
              <a:ext uri="{FF2B5EF4-FFF2-40B4-BE49-F238E27FC236}">
                <a16:creationId xmlns:a16="http://schemas.microsoft.com/office/drawing/2014/main" id="{CE792F3E-F061-C9DD-3067-083E9A51F0E4}"/>
              </a:ext>
            </a:extLst>
          </p:cNvPr>
          <p:cNvSpPr/>
          <p:nvPr userDrawn="1"/>
        </p:nvSpPr>
        <p:spPr>
          <a:xfrm>
            <a:off x="406586" y="3708480"/>
            <a:ext cx="440424" cy="440424"/>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5">
              <a:alpha val="90000"/>
              <a:hueOff val="0"/>
              <a:satOff val="0"/>
              <a:lumOff val="0"/>
              <a:alphaOff val="-26667"/>
            </a:schemeClr>
          </a:effectRef>
          <a:fontRef idx="minor">
            <a:schemeClr val="lt1"/>
          </a:fontRef>
        </p:style>
      </p:sp>
      <p:sp>
        <p:nvSpPr>
          <p:cNvPr id="18" name="Rectangle 17">
            <a:extLst>
              <a:ext uri="{FF2B5EF4-FFF2-40B4-BE49-F238E27FC236}">
                <a16:creationId xmlns:a16="http://schemas.microsoft.com/office/drawing/2014/main" id="{80775F18-B975-7643-0347-F440175755AB}"/>
              </a:ext>
            </a:extLst>
          </p:cNvPr>
          <p:cNvSpPr/>
          <p:nvPr userDrawn="1"/>
        </p:nvSpPr>
        <p:spPr>
          <a:xfrm>
            <a:off x="1089244" y="3528306"/>
            <a:ext cx="10938401" cy="8007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Rounded Corners 12">
            <a:extLst>
              <a:ext uri="{FF2B5EF4-FFF2-40B4-BE49-F238E27FC236}">
                <a16:creationId xmlns:a16="http://schemas.microsoft.com/office/drawing/2014/main" id="{F5DE8489-8485-B787-C1AC-3F1F8F9A192A}"/>
              </a:ext>
            </a:extLst>
          </p:cNvPr>
          <p:cNvSpPr/>
          <p:nvPr userDrawn="1"/>
        </p:nvSpPr>
        <p:spPr>
          <a:xfrm>
            <a:off x="164353" y="4530851"/>
            <a:ext cx="11863293" cy="800771"/>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4" name="Rectangle 13" descr="Key">
            <a:extLst>
              <a:ext uri="{FF2B5EF4-FFF2-40B4-BE49-F238E27FC236}">
                <a16:creationId xmlns:a16="http://schemas.microsoft.com/office/drawing/2014/main" id="{D7C0470A-EF11-154F-3681-ED2F58A1C034}"/>
              </a:ext>
            </a:extLst>
          </p:cNvPr>
          <p:cNvSpPr/>
          <p:nvPr userDrawn="1"/>
        </p:nvSpPr>
        <p:spPr>
          <a:xfrm>
            <a:off x="406586" y="4709445"/>
            <a:ext cx="440424" cy="440424"/>
          </a:xfrm>
          <a:prstGeom prst="rect">
            <a:avLst/>
          </a:prstGeom>
          <a:blipFill>
            <a:blip r:embed="rId8">
              <a:extLst>
                <a:ext uri="{96DAC541-7B7A-43D3-8B79-37D633B846F1}">
                  <asvg:svgBlip xmlns:asvg="http://schemas.microsoft.com/office/drawing/2016/SVG/main" r:embed="rId9"/>
                </a:ext>
              </a:extLst>
            </a:blip>
            <a:srcRect/>
            <a:stretch>
              <a:fillRect/>
            </a:stretch>
          </a:blip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sp>
    </p:spTree>
    <p:extLst>
      <p:ext uri="{BB962C8B-B14F-4D97-AF65-F5344CB8AC3E}">
        <p14:creationId xmlns:p14="http://schemas.microsoft.com/office/powerpoint/2010/main" val="356285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_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5297D95-FF17-C68F-4EC5-29AE1BC33948}"/>
              </a:ext>
            </a:extLst>
          </p:cNvPr>
          <p:cNvSpPr/>
          <p:nvPr userDrawn="1"/>
        </p:nvSpPr>
        <p:spPr>
          <a:xfrm>
            <a:off x="1089244" y="2527342"/>
            <a:ext cx="10938401" cy="8007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a:extLst>
              <a:ext uri="{FF2B5EF4-FFF2-40B4-BE49-F238E27FC236}">
                <a16:creationId xmlns:a16="http://schemas.microsoft.com/office/drawing/2014/main" id="{80775F18-B975-7643-0347-F440175755AB}"/>
              </a:ext>
            </a:extLst>
          </p:cNvPr>
          <p:cNvSpPr/>
          <p:nvPr userDrawn="1"/>
        </p:nvSpPr>
        <p:spPr>
          <a:xfrm>
            <a:off x="1089244" y="3528306"/>
            <a:ext cx="10938401" cy="8007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Content Placeholder 1">
            <a:extLst>
              <a:ext uri="{FF2B5EF4-FFF2-40B4-BE49-F238E27FC236}">
                <a16:creationId xmlns:a16="http://schemas.microsoft.com/office/drawing/2014/main" id="{72BED07E-76B9-3B82-1724-CEFD16CA6042}"/>
              </a:ext>
            </a:extLst>
          </p:cNvPr>
          <p:cNvSpPr>
            <a:spLocks noGrp="1"/>
          </p:cNvSpPr>
          <p:nvPr>
            <p:ph sz="half" idx="1"/>
          </p:nvPr>
        </p:nvSpPr>
        <p:spPr>
          <a:xfrm>
            <a:off x="176269" y="1429019"/>
            <a:ext cx="5843531" cy="4498057"/>
          </a:xfrm>
        </p:spPr>
        <p:txBody>
          <a:bodyPr/>
          <a:lstStyle/>
          <a:p>
            <a:endParaRPr lang="en-US"/>
          </a:p>
        </p:txBody>
      </p:sp>
      <p:sp>
        <p:nvSpPr>
          <p:cNvPr id="6" name="Slide Number Placeholder 4">
            <a:extLst>
              <a:ext uri="{FF2B5EF4-FFF2-40B4-BE49-F238E27FC236}">
                <a16:creationId xmlns:a16="http://schemas.microsoft.com/office/drawing/2014/main" id="{FBD05E4A-6F94-CC43-2A9F-83C8CC624D4F}"/>
              </a:ext>
              <a:ext uri="{C183D7F6-B498-43B3-948B-1728B52AA6E4}">
                <adec:decorative xmlns:adec="http://schemas.microsoft.com/office/drawing/2017/decorative" val="0"/>
              </a:ext>
            </a:extLst>
          </p:cNvPr>
          <p:cNvSpPr>
            <a:spLocks noGrp="1"/>
          </p:cNvSpPr>
          <p:nvPr>
            <p:ph type="sldNum" sz="quarter" idx="12"/>
          </p:nvPr>
        </p:nvSpPr>
        <p:spPr>
          <a:xfrm>
            <a:off x="8687719" y="6257199"/>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graphicFrame>
        <p:nvGraphicFramePr>
          <p:cNvPr id="9" name="Text Placeholder 1" descr="This graphic lists three recommended ways to use the mental health resource guide.&#10;">
            <a:extLst>
              <a:ext uri="{FF2B5EF4-FFF2-40B4-BE49-F238E27FC236}">
                <a16:creationId xmlns:a16="http://schemas.microsoft.com/office/drawing/2014/main" id="{DE3553BA-7A46-F852-424F-254FA0988255}"/>
              </a:ext>
            </a:extLst>
          </p:cNvPr>
          <p:cNvGraphicFramePr/>
          <p:nvPr userDrawn="1">
            <p:extLst>
              <p:ext uri="{D42A27DB-BD31-4B8C-83A1-F6EECF244321}">
                <p14:modId xmlns:p14="http://schemas.microsoft.com/office/powerpoint/2010/main" val="177307045"/>
              </p:ext>
            </p:extLst>
          </p:nvPr>
        </p:nvGraphicFramePr>
        <p:xfrm>
          <a:off x="1" y="1429016"/>
          <a:ext cx="6019798" cy="4675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929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_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5297D95-FF17-C68F-4EC5-29AE1BC33948}"/>
              </a:ext>
            </a:extLst>
          </p:cNvPr>
          <p:cNvSpPr/>
          <p:nvPr userDrawn="1"/>
        </p:nvSpPr>
        <p:spPr>
          <a:xfrm>
            <a:off x="1089244" y="2527342"/>
            <a:ext cx="10938401" cy="8007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a:extLst>
              <a:ext uri="{FF2B5EF4-FFF2-40B4-BE49-F238E27FC236}">
                <a16:creationId xmlns:a16="http://schemas.microsoft.com/office/drawing/2014/main" id="{80775F18-B975-7643-0347-F440175755AB}"/>
              </a:ext>
            </a:extLst>
          </p:cNvPr>
          <p:cNvSpPr/>
          <p:nvPr userDrawn="1"/>
        </p:nvSpPr>
        <p:spPr>
          <a:xfrm>
            <a:off x="1089244" y="3528306"/>
            <a:ext cx="10938401" cy="8007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Slide Number Placeholder 4">
            <a:extLst>
              <a:ext uri="{FF2B5EF4-FFF2-40B4-BE49-F238E27FC236}">
                <a16:creationId xmlns:a16="http://schemas.microsoft.com/office/drawing/2014/main" id="{FBD05E4A-6F94-CC43-2A9F-83C8CC624D4F}"/>
              </a:ext>
              <a:ext uri="{C183D7F6-B498-43B3-948B-1728B52AA6E4}">
                <adec:decorative xmlns:adec="http://schemas.microsoft.com/office/drawing/2017/decorative" val="0"/>
              </a:ext>
            </a:extLst>
          </p:cNvPr>
          <p:cNvSpPr>
            <a:spLocks noGrp="1"/>
          </p:cNvSpPr>
          <p:nvPr>
            <p:ph type="sldNum" sz="quarter" idx="12"/>
          </p:nvPr>
        </p:nvSpPr>
        <p:spPr>
          <a:xfrm>
            <a:off x="8687719" y="6257199"/>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graphicFrame>
        <p:nvGraphicFramePr>
          <p:cNvPr id="2" name="Table 1">
            <a:extLst>
              <a:ext uri="{FF2B5EF4-FFF2-40B4-BE49-F238E27FC236}">
                <a16:creationId xmlns:a16="http://schemas.microsoft.com/office/drawing/2014/main" id="{6BE73B8F-135A-CDD5-D2D5-609E14D0C7B7}"/>
              </a:ext>
            </a:extLst>
          </p:cNvPr>
          <p:cNvGraphicFramePr>
            <a:graphicFrameLocks noGrp="1"/>
          </p:cNvGraphicFramePr>
          <p:nvPr userDrawn="1">
            <p:extLst>
              <p:ext uri="{D42A27DB-BD31-4B8C-83A1-F6EECF244321}">
                <p14:modId xmlns:p14="http://schemas.microsoft.com/office/powerpoint/2010/main" val="3515971720"/>
              </p:ext>
            </p:extLst>
          </p:nvPr>
        </p:nvGraphicFramePr>
        <p:xfrm>
          <a:off x="146050" y="1430338"/>
          <a:ext cx="11265533" cy="3114040"/>
        </p:xfrm>
        <a:graphic>
          <a:graphicData uri="http://schemas.openxmlformats.org/drawingml/2006/table">
            <a:tbl>
              <a:tblPr firstRow="1" bandRow="1">
                <a:tableStyleId>{5C22544A-7EE6-4342-B048-85BDC9FD1C3A}</a:tableStyleId>
              </a:tblPr>
              <a:tblGrid>
                <a:gridCol w="2814987">
                  <a:extLst>
                    <a:ext uri="{9D8B030D-6E8A-4147-A177-3AD203B41FA5}">
                      <a16:colId xmlns:a16="http://schemas.microsoft.com/office/drawing/2014/main" val="3873530165"/>
                    </a:ext>
                  </a:extLst>
                </a:gridCol>
                <a:gridCol w="2782111">
                  <a:extLst>
                    <a:ext uri="{9D8B030D-6E8A-4147-A177-3AD203B41FA5}">
                      <a16:colId xmlns:a16="http://schemas.microsoft.com/office/drawing/2014/main" val="3510216279"/>
                    </a:ext>
                  </a:extLst>
                </a:gridCol>
                <a:gridCol w="2830749">
                  <a:extLst>
                    <a:ext uri="{9D8B030D-6E8A-4147-A177-3AD203B41FA5}">
                      <a16:colId xmlns:a16="http://schemas.microsoft.com/office/drawing/2014/main" val="348561427"/>
                    </a:ext>
                  </a:extLst>
                </a:gridCol>
                <a:gridCol w="2837686">
                  <a:extLst>
                    <a:ext uri="{9D8B030D-6E8A-4147-A177-3AD203B41FA5}">
                      <a16:colId xmlns:a16="http://schemas.microsoft.com/office/drawing/2014/main" val="293434075"/>
                    </a:ext>
                  </a:extLst>
                </a:gridCol>
              </a:tblGrid>
              <a:tr h="370840">
                <a:tc>
                  <a:txBody>
                    <a:bodyPr/>
                    <a:lstStyle/>
                    <a:p>
                      <a:r>
                        <a:rPr lang="en-US" sz="1400" b="1" baseline="0" dirty="0">
                          <a:solidFill>
                            <a:srgbClr val="4472C4"/>
                          </a:solidFill>
                          <a:latin typeface="Arial" panose="020B0604020202020204" pitchFamily="34" charset="0"/>
                        </a:rPr>
                        <a:t>Pupil Enrollment Categories</a:t>
                      </a:r>
                    </a:p>
                  </a:txBody>
                  <a:tcPr/>
                </a:tc>
                <a:tc>
                  <a:txBody>
                    <a:bodyPr/>
                    <a:lstStyle/>
                    <a:p>
                      <a:r>
                        <a:rPr lang="en-US" sz="1400" b="1" baseline="0" dirty="0">
                          <a:solidFill>
                            <a:srgbClr val="4472C4"/>
                          </a:solidFill>
                          <a:latin typeface="Arial" panose="020B0604020202020204" pitchFamily="34" charset="0"/>
                        </a:rPr>
                        <a:t>10-15-2019 Actual </a:t>
                      </a:r>
                    </a:p>
                  </a:txBody>
                  <a:tcPr/>
                </a:tc>
                <a:tc>
                  <a:txBody>
                    <a:bodyPr/>
                    <a:lstStyle/>
                    <a:p>
                      <a:r>
                        <a:rPr lang="en-US" sz="1400" b="1" baseline="0" dirty="0">
                          <a:solidFill>
                            <a:srgbClr val="4472C4"/>
                          </a:solidFill>
                          <a:latin typeface="Arial" panose="020B0604020202020204" pitchFamily="34" charset="0"/>
                        </a:rPr>
                        <a:t>10-15-2020 Actual</a:t>
                      </a:r>
                    </a:p>
                  </a:txBody>
                  <a:tcPr/>
                </a:tc>
                <a:tc>
                  <a:txBody>
                    <a:bodyPr/>
                    <a:lstStyle/>
                    <a:p>
                      <a:r>
                        <a:rPr lang="en-US" sz="1400" b="1" baseline="0" dirty="0">
                          <a:solidFill>
                            <a:srgbClr val="4472C4"/>
                          </a:solidFill>
                          <a:latin typeface="Arial" panose="020B0604020202020204" pitchFamily="34" charset="0"/>
                        </a:rPr>
                        <a:t>10-15-2021 Estimate</a:t>
                      </a:r>
                    </a:p>
                  </a:txBody>
                  <a:tcPr/>
                </a:tc>
                <a:extLst>
                  <a:ext uri="{0D108BD9-81ED-4DB2-BD59-A6C34878D82A}">
                    <a16:rowId xmlns:a16="http://schemas.microsoft.com/office/drawing/2014/main" val="1873236596"/>
                  </a:ext>
                </a:extLst>
              </a:tr>
              <a:tr h="370840">
                <a:tc>
                  <a:txBody>
                    <a:bodyPr/>
                    <a:lstStyle/>
                    <a:p>
                      <a:r>
                        <a:rPr lang="en-US" sz="1400" b="0" baseline="0" dirty="0">
                          <a:solidFill>
                            <a:srgbClr val="CFD5EA"/>
                          </a:solidFill>
                          <a:latin typeface="Arial" panose="020B0604020202020204" pitchFamily="34" charset="0"/>
                        </a:rPr>
                        <a:t>On Roll Regular Full-Time</a:t>
                      </a:r>
                    </a:p>
                  </a:txBody>
                  <a:tcPr/>
                </a:tc>
                <a:tc>
                  <a:txBody>
                    <a:bodyPr/>
                    <a:lstStyle/>
                    <a:p>
                      <a:r>
                        <a:rPr lang="en-US" sz="1400" b="0" baseline="0" dirty="0">
                          <a:solidFill>
                            <a:srgbClr val="CFD5EA"/>
                          </a:solidFill>
                          <a:latin typeface="Arial" panose="020B0604020202020204" pitchFamily="34" charset="0"/>
                        </a:rPr>
                        <a:t>954.0</a:t>
                      </a:r>
                    </a:p>
                  </a:txBody>
                  <a:tcPr/>
                </a:tc>
                <a:tc>
                  <a:txBody>
                    <a:bodyPr/>
                    <a:lstStyle/>
                    <a:p>
                      <a:r>
                        <a:rPr lang="en-US" sz="1400" b="0" baseline="0" dirty="0">
                          <a:solidFill>
                            <a:srgbClr val="CFD5EA"/>
                          </a:solidFill>
                          <a:latin typeface="Arial" panose="020B0604020202020204" pitchFamily="34" charset="0"/>
                        </a:rPr>
                        <a:t>921.0</a:t>
                      </a:r>
                    </a:p>
                  </a:txBody>
                  <a:tcPr/>
                </a:tc>
                <a:tc>
                  <a:txBody>
                    <a:bodyPr/>
                    <a:lstStyle/>
                    <a:p>
                      <a:r>
                        <a:rPr lang="en-US" sz="1400" b="0" baseline="0" dirty="0">
                          <a:solidFill>
                            <a:srgbClr val="CFD5EA"/>
                          </a:solidFill>
                          <a:latin typeface="Arial" panose="020B0604020202020204" pitchFamily="34" charset="0"/>
                        </a:rPr>
                        <a:t>919.0</a:t>
                      </a:r>
                    </a:p>
                  </a:txBody>
                  <a:tcPr/>
                </a:tc>
                <a:extLst>
                  <a:ext uri="{0D108BD9-81ED-4DB2-BD59-A6C34878D82A}">
                    <a16:rowId xmlns:a16="http://schemas.microsoft.com/office/drawing/2014/main" val="2118838074"/>
                  </a:ext>
                </a:extLst>
              </a:tr>
              <a:tr h="370840">
                <a:tc>
                  <a:txBody>
                    <a:bodyPr/>
                    <a:lstStyle/>
                    <a:p>
                      <a:r>
                        <a:rPr lang="en-US" sz="1400" b="0" baseline="0" dirty="0">
                          <a:solidFill>
                            <a:srgbClr val="E9EBF5"/>
                          </a:solidFill>
                          <a:latin typeface="Arial" panose="020B0604020202020204" pitchFamily="34" charset="0"/>
                        </a:rPr>
                        <a:t>On Roll Special Ed Full-Time</a:t>
                      </a:r>
                    </a:p>
                  </a:txBody>
                  <a:tcPr/>
                </a:tc>
                <a:tc>
                  <a:txBody>
                    <a:bodyPr/>
                    <a:lstStyle/>
                    <a:p>
                      <a:r>
                        <a:rPr lang="en-US" sz="1400" b="0" baseline="0" dirty="0">
                          <a:solidFill>
                            <a:srgbClr val="E9EBF5"/>
                          </a:solidFill>
                          <a:latin typeface="Arial" panose="020B0604020202020204" pitchFamily="34" charset="0"/>
                        </a:rPr>
                        <a:t>146.0</a:t>
                      </a:r>
                    </a:p>
                  </a:txBody>
                  <a:tcPr/>
                </a:tc>
                <a:tc>
                  <a:txBody>
                    <a:bodyPr/>
                    <a:lstStyle/>
                    <a:p>
                      <a:r>
                        <a:rPr lang="en-US" sz="1400" b="0" baseline="0" dirty="0">
                          <a:solidFill>
                            <a:srgbClr val="E9EBF5"/>
                          </a:solidFill>
                          <a:latin typeface="Arial" panose="020B0604020202020204" pitchFamily="34" charset="0"/>
                        </a:rPr>
                        <a:t>154.0</a:t>
                      </a:r>
                    </a:p>
                  </a:txBody>
                  <a:tcPr/>
                </a:tc>
                <a:tc>
                  <a:txBody>
                    <a:bodyPr/>
                    <a:lstStyle/>
                    <a:p>
                      <a:r>
                        <a:rPr lang="en-US" sz="1400" b="0" baseline="0" dirty="0">
                          <a:solidFill>
                            <a:srgbClr val="E9EBF5"/>
                          </a:solidFill>
                          <a:latin typeface="Arial" panose="020B0604020202020204" pitchFamily="34" charset="0"/>
                        </a:rPr>
                        <a:t>154.0</a:t>
                      </a:r>
                    </a:p>
                  </a:txBody>
                  <a:tcPr/>
                </a:tc>
                <a:extLst>
                  <a:ext uri="{0D108BD9-81ED-4DB2-BD59-A6C34878D82A}">
                    <a16:rowId xmlns:a16="http://schemas.microsoft.com/office/drawing/2014/main" val="4006427110"/>
                  </a:ext>
                </a:extLst>
              </a:tr>
              <a:tr h="370840">
                <a:tc>
                  <a:txBody>
                    <a:bodyPr/>
                    <a:lstStyle/>
                    <a:p>
                      <a:r>
                        <a:rPr lang="en-US" sz="1400" b="0" baseline="0" dirty="0">
                          <a:solidFill>
                            <a:srgbClr val="CFD5EA"/>
                          </a:solidFill>
                          <a:latin typeface="Arial" panose="020B0604020202020204" pitchFamily="34" charset="0"/>
                        </a:rPr>
                        <a:t>On Roll Special Ed Shared-</a:t>
                      </a:r>
                      <a:br>
                        <a:rPr lang="en-US" sz="1400" b="0" baseline="0" dirty="0">
                          <a:solidFill>
                            <a:srgbClr val="CFD5EA"/>
                          </a:solidFill>
                          <a:latin typeface="Arial" panose="020B0604020202020204" pitchFamily="34" charset="0"/>
                        </a:rPr>
                      </a:br>
                      <a:r>
                        <a:rPr lang="en-US" sz="1400" b="0" baseline="0" dirty="0">
                          <a:solidFill>
                            <a:srgbClr val="CFD5EA"/>
                          </a:solidFill>
                          <a:latin typeface="Arial" panose="020B0604020202020204" pitchFamily="34" charset="0"/>
                        </a:rPr>
                        <a:t>Time</a:t>
                      </a:r>
                    </a:p>
                  </a:txBody>
                  <a:tcPr/>
                </a:tc>
                <a:tc>
                  <a:txBody>
                    <a:bodyPr/>
                    <a:lstStyle/>
                    <a:p>
                      <a:r>
                        <a:rPr lang="en-US" sz="1400" b="0" baseline="0" dirty="0">
                          <a:solidFill>
                            <a:srgbClr val="CFD5EA"/>
                          </a:solidFill>
                          <a:latin typeface="Arial" panose="020B0604020202020204" pitchFamily="34" charset="0"/>
                        </a:rPr>
                        <a:t>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baseline="0" dirty="0">
                          <a:solidFill>
                            <a:srgbClr val="CFD5EA"/>
                          </a:solidFill>
                          <a:latin typeface="Arial" panose="020B0604020202020204" pitchFamily="34" charset="0"/>
                        </a:rPr>
                        <a:t>1.0</a:t>
                      </a:r>
                    </a:p>
                    <a:p>
                      <a:endParaRPr lang="en-US" sz="1400" b="0" baseline="0" dirty="0">
                        <a:solidFill>
                          <a:srgbClr val="CFD5EA"/>
                        </a:solidFill>
                        <a:latin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baseline="0" dirty="0">
                          <a:solidFill>
                            <a:srgbClr val="CFD5EA"/>
                          </a:solidFill>
                          <a:latin typeface="Arial" panose="020B0604020202020204" pitchFamily="34" charset="0"/>
                        </a:rPr>
                        <a:t>0.0</a:t>
                      </a:r>
                    </a:p>
                  </a:txBody>
                  <a:tcPr/>
                </a:tc>
                <a:extLst>
                  <a:ext uri="{0D108BD9-81ED-4DB2-BD59-A6C34878D82A}">
                    <a16:rowId xmlns:a16="http://schemas.microsoft.com/office/drawing/2014/main" val="584642253"/>
                  </a:ext>
                </a:extLst>
              </a:tr>
              <a:tr h="370840">
                <a:tc>
                  <a:txBody>
                    <a:bodyPr/>
                    <a:lstStyle/>
                    <a:p>
                      <a:r>
                        <a:rPr lang="en-US" sz="1400" b="0" baseline="0" dirty="0">
                          <a:solidFill>
                            <a:srgbClr val="E9EBF5"/>
                          </a:solidFill>
                          <a:latin typeface="Arial" panose="020B0604020202020204" pitchFamily="34" charset="0"/>
                        </a:rPr>
                        <a:t>Private School Placements </a:t>
                      </a:r>
                    </a:p>
                  </a:txBody>
                  <a:tcPr/>
                </a:tc>
                <a:tc>
                  <a:txBody>
                    <a:bodyPr/>
                    <a:lstStyle/>
                    <a:p>
                      <a:r>
                        <a:rPr lang="en-US" sz="1400" b="0" baseline="0" dirty="0">
                          <a:solidFill>
                            <a:srgbClr val="E9EBF5"/>
                          </a:solidFill>
                          <a:latin typeface="Arial" panose="020B0604020202020204" pitchFamily="34" charset="0"/>
                        </a:rPr>
                        <a:t>7.0</a:t>
                      </a:r>
                    </a:p>
                  </a:txBody>
                  <a:tcPr/>
                </a:tc>
                <a:tc>
                  <a:txBody>
                    <a:bodyPr/>
                    <a:lstStyle/>
                    <a:p>
                      <a:r>
                        <a:rPr lang="en-US" sz="1400" b="0" baseline="0" dirty="0">
                          <a:solidFill>
                            <a:srgbClr val="E9EBF5"/>
                          </a:solidFill>
                          <a:latin typeface="Arial" panose="020B0604020202020204" pitchFamily="34" charset="0"/>
                        </a:rPr>
                        <a:t>2.0</a:t>
                      </a:r>
                    </a:p>
                  </a:txBody>
                  <a:tcPr/>
                </a:tc>
                <a:tc>
                  <a:txBody>
                    <a:bodyPr/>
                    <a:lstStyle/>
                    <a:p>
                      <a:r>
                        <a:rPr lang="en-US" sz="1400" b="0" baseline="0" dirty="0">
                          <a:solidFill>
                            <a:srgbClr val="E9EBF5"/>
                          </a:solidFill>
                          <a:latin typeface="Arial" panose="020B0604020202020204" pitchFamily="34" charset="0"/>
                        </a:rPr>
                        <a:t>0.0</a:t>
                      </a:r>
                    </a:p>
                  </a:txBody>
                  <a:tcPr/>
                </a:tc>
                <a:extLst>
                  <a:ext uri="{0D108BD9-81ED-4DB2-BD59-A6C34878D82A}">
                    <a16:rowId xmlns:a16="http://schemas.microsoft.com/office/drawing/2014/main" val="3685567975"/>
                  </a:ext>
                </a:extLst>
              </a:tr>
              <a:tr h="370840">
                <a:tc>
                  <a:txBody>
                    <a:bodyPr/>
                    <a:lstStyle/>
                    <a:p>
                      <a:r>
                        <a:rPr lang="en-US" sz="1400" b="0" baseline="0" dirty="0">
                          <a:solidFill>
                            <a:srgbClr val="CFD5EA"/>
                          </a:solidFill>
                          <a:latin typeface="Arial" panose="020B0604020202020204" pitchFamily="34" charset="0"/>
                        </a:rPr>
                        <a:t>Sent to Other Districts </a:t>
                      </a:r>
                    </a:p>
                  </a:txBody>
                  <a:tcPr/>
                </a:tc>
                <a:tc>
                  <a:txBody>
                    <a:bodyPr/>
                    <a:lstStyle/>
                    <a:p>
                      <a:r>
                        <a:rPr lang="en-US" sz="1400" b="0" baseline="0" dirty="0">
                          <a:solidFill>
                            <a:srgbClr val="CFD5EA"/>
                          </a:solidFill>
                          <a:latin typeface="Arial" panose="020B0604020202020204" pitchFamily="34" charset="0"/>
                        </a:rPr>
                        <a:t>0.0</a:t>
                      </a:r>
                    </a:p>
                  </a:txBody>
                  <a:tcPr/>
                </a:tc>
                <a:tc>
                  <a:txBody>
                    <a:bodyPr/>
                    <a:lstStyle/>
                    <a:p>
                      <a:r>
                        <a:rPr lang="en-US" sz="1400" b="0" baseline="0" dirty="0">
                          <a:solidFill>
                            <a:srgbClr val="CFD5EA"/>
                          </a:solidFill>
                          <a:latin typeface="Arial" panose="020B0604020202020204" pitchFamily="34" charset="0"/>
                        </a:rPr>
                        <a:t>0.0</a:t>
                      </a:r>
                    </a:p>
                  </a:txBody>
                  <a:tcPr/>
                </a:tc>
                <a:tc>
                  <a:txBody>
                    <a:bodyPr/>
                    <a:lstStyle/>
                    <a:p>
                      <a:r>
                        <a:rPr lang="en-US" sz="1400" b="0" baseline="0" dirty="0">
                          <a:solidFill>
                            <a:srgbClr val="CFD5EA"/>
                          </a:solidFill>
                          <a:latin typeface="Arial" panose="020B0604020202020204" pitchFamily="34" charset="0"/>
                        </a:rPr>
                        <a:t>2.0</a:t>
                      </a:r>
                    </a:p>
                  </a:txBody>
                  <a:tcPr/>
                </a:tc>
                <a:extLst>
                  <a:ext uri="{0D108BD9-81ED-4DB2-BD59-A6C34878D82A}">
                    <a16:rowId xmlns:a16="http://schemas.microsoft.com/office/drawing/2014/main" val="4280956604"/>
                  </a:ext>
                </a:extLst>
              </a:tr>
              <a:tr h="370840">
                <a:tc>
                  <a:txBody>
                    <a:bodyPr/>
                    <a:lstStyle/>
                    <a:p>
                      <a:r>
                        <a:rPr lang="en-US" sz="1400" b="0" baseline="0" dirty="0">
                          <a:solidFill>
                            <a:srgbClr val="E9EBF5"/>
                          </a:solidFill>
                          <a:latin typeface="Arial" panose="020B0604020202020204" pitchFamily="34" charset="0"/>
                        </a:rPr>
                        <a:t>Sent To Other Districts SPED </a:t>
                      </a:r>
                    </a:p>
                  </a:txBody>
                  <a:tcPr/>
                </a:tc>
                <a:tc>
                  <a:txBody>
                    <a:bodyPr/>
                    <a:lstStyle/>
                    <a:p>
                      <a:r>
                        <a:rPr lang="en-US" sz="1400" b="0" baseline="0" dirty="0">
                          <a:solidFill>
                            <a:srgbClr val="E9EBF5"/>
                          </a:solidFill>
                          <a:latin typeface="Arial" panose="020B0604020202020204" pitchFamily="34" charset="0"/>
                        </a:rPr>
                        <a:t>23.0</a:t>
                      </a:r>
                    </a:p>
                  </a:txBody>
                  <a:tcPr/>
                </a:tc>
                <a:tc>
                  <a:txBody>
                    <a:bodyPr/>
                    <a:lstStyle/>
                    <a:p>
                      <a:r>
                        <a:rPr lang="en-US" sz="1400" b="0" baseline="0" dirty="0">
                          <a:solidFill>
                            <a:srgbClr val="E9EBF5"/>
                          </a:solidFill>
                          <a:latin typeface="Arial" panose="020B0604020202020204" pitchFamily="34" charset="0"/>
                        </a:rPr>
                        <a:t>24.0</a:t>
                      </a:r>
                    </a:p>
                  </a:txBody>
                  <a:tcPr/>
                </a:tc>
                <a:tc>
                  <a:txBody>
                    <a:bodyPr/>
                    <a:lstStyle/>
                    <a:p>
                      <a:r>
                        <a:rPr lang="en-US" sz="1400" b="0" baseline="0" dirty="0">
                          <a:solidFill>
                            <a:srgbClr val="E9EBF5"/>
                          </a:solidFill>
                          <a:latin typeface="Arial" panose="020B0604020202020204" pitchFamily="34" charset="0"/>
                        </a:rPr>
                        <a:t>26.0</a:t>
                      </a:r>
                    </a:p>
                  </a:txBody>
                  <a:tcPr/>
                </a:tc>
                <a:extLst>
                  <a:ext uri="{0D108BD9-81ED-4DB2-BD59-A6C34878D82A}">
                    <a16:rowId xmlns:a16="http://schemas.microsoft.com/office/drawing/2014/main" val="905331743"/>
                  </a:ext>
                </a:extLst>
              </a:tr>
              <a:tr h="370840">
                <a:tc>
                  <a:txBody>
                    <a:bodyPr/>
                    <a:lstStyle/>
                    <a:p>
                      <a:endParaRPr lang="en-US" sz="1400" b="0" baseline="0" dirty="0">
                        <a:latin typeface="Arial" panose="020B0604020202020204" pitchFamily="34" charset="0"/>
                      </a:endParaRPr>
                    </a:p>
                  </a:txBody>
                  <a:tcPr/>
                </a:tc>
                <a:tc>
                  <a:txBody>
                    <a:bodyPr/>
                    <a:lstStyle/>
                    <a:p>
                      <a:endParaRPr lang="en-US" sz="1400" b="0" baseline="0" dirty="0">
                        <a:latin typeface="Arial" panose="020B0604020202020204" pitchFamily="34" charset="0"/>
                      </a:endParaRPr>
                    </a:p>
                  </a:txBody>
                  <a:tcPr/>
                </a:tc>
                <a:tc>
                  <a:txBody>
                    <a:bodyPr/>
                    <a:lstStyle/>
                    <a:p>
                      <a:endParaRPr lang="en-US" sz="1400" b="0" baseline="0" dirty="0">
                        <a:latin typeface="Arial" panose="020B0604020202020204" pitchFamily="34" charset="0"/>
                      </a:endParaRPr>
                    </a:p>
                  </a:txBody>
                  <a:tcPr/>
                </a:tc>
                <a:tc>
                  <a:txBody>
                    <a:bodyPr/>
                    <a:lstStyle/>
                    <a:p>
                      <a:endParaRPr lang="en-US" sz="1400" b="0" baseline="0" dirty="0">
                        <a:latin typeface="Arial" panose="020B0604020202020204" pitchFamily="34" charset="0"/>
                      </a:endParaRPr>
                    </a:p>
                  </a:txBody>
                  <a:tcPr/>
                </a:tc>
                <a:extLst>
                  <a:ext uri="{0D108BD9-81ED-4DB2-BD59-A6C34878D82A}">
                    <a16:rowId xmlns:a16="http://schemas.microsoft.com/office/drawing/2014/main" val="2536342092"/>
                  </a:ext>
                </a:extLst>
              </a:tr>
            </a:tbl>
          </a:graphicData>
        </a:graphic>
      </p:graphicFrame>
    </p:spTree>
    <p:extLst>
      <p:ext uri="{BB962C8B-B14F-4D97-AF65-F5344CB8AC3E}">
        <p14:creationId xmlns:p14="http://schemas.microsoft.com/office/powerpoint/2010/main" val="4031666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2" y="1277653"/>
            <a:ext cx="11853863" cy="765753"/>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8" y="2341623"/>
            <a:ext cx="10255263" cy="36173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118946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1" y="5457473"/>
            <a:ext cx="9808556" cy="550863"/>
          </a:xfrm>
        </p:spPr>
        <p:txBody>
          <a:bodyPr rIns="91440">
            <a:noAutofit/>
          </a:bodyPr>
          <a:lstStyle>
            <a:lvl1pPr marL="0" indent="0">
              <a:buNone/>
              <a:defRPr sz="15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96971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2"/>
            <a:ext cx="5563517" cy="46894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6181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pic>
        <p:nvPicPr>
          <p:cNvPr id="6" name="Picture 5"/>
          <p:cNvPicPr>
            <a:picLocks noChangeAspect="1"/>
          </p:cNvPicPr>
          <p:nvPr userDrawn="1"/>
        </p:nvPicPr>
        <p:blipFill>
          <a:blip r:embed="rId2"/>
          <a:stretch>
            <a:fillRect/>
          </a:stretch>
        </p:blipFill>
        <p:spPr>
          <a:xfrm>
            <a:off x="98321" y="5869782"/>
            <a:ext cx="1211177" cy="914479"/>
          </a:xfrm>
          <a:prstGeom prst="rect">
            <a:avLst/>
          </a:prstGeom>
        </p:spPr>
      </p:pic>
    </p:spTree>
    <p:extLst>
      <p:ext uri="{BB962C8B-B14F-4D97-AF65-F5344CB8AC3E}">
        <p14:creationId xmlns:p14="http://schemas.microsoft.com/office/powerpoint/2010/main" val="1310492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4"/>
            <a:ext cx="5563517" cy="41571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1" y="5457827"/>
            <a:ext cx="5564188" cy="550863"/>
          </a:xfrm>
        </p:spPr>
        <p:txBody>
          <a:bodyPr rIns="91440">
            <a:noAutofit/>
          </a:bodyPr>
          <a:lstStyle>
            <a:lvl1pPr marL="0" indent="0">
              <a:buNone/>
              <a:defRPr sz="12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89464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61"/>
            <a:ext cx="12192000" cy="747579"/>
          </a:xfrm>
        </p:spPr>
        <p:txBody>
          <a:bodyPr lIns="0" rIns="91440">
            <a:normAutofit/>
          </a:bodyPr>
          <a:lstStyle>
            <a:lvl1pPr marL="0" indent="0" algn="ctr">
              <a:spcBef>
                <a:spcPts val="0"/>
              </a:spcBef>
              <a:buNone/>
              <a:defRPr sz="24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8"/>
            <a:ext cx="12191999" cy="1493491"/>
          </a:xfrm>
        </p:spPr>
        <p:txBody>
          <a:bodyPr lIns="0" rIns="0">
            <a:normAutofit/>
          </a:bodyPr>
          <a:lstStyle>
            <a:lvl1pPr marL="0" indent="0" algn="ctr">
              <a:spcBef>
                <a:spcPts val="0"/>
              </a:spcBef>
              <a:spcAft>
                <a:spcPts val="900"/>
              </a:spcAft>
              <a:buNone/>
              <a:defRPr sz="24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9"/>
            <a:ext cx="12192000" cy="640081"/>
          </a:xfrm>
        </p:spPr>
        <p:txBody>
          <a:bodyPr lIns="0" rIns="0">
            <a:normAutofit/>
          </a:bodyPr>
          <a:lstStyle>
            <a:lvl1pPr marL="0" indent="0" algn="ctr">
              <a:spcBef>
                <a:spcPts val="0"/>
              </a:spcBef>
              <a:spcAft>
                <a:spcPts val="0"/>
              </a:spcAft>
              <a:buNone/>
              <a:defRPr sz="18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2" y="5497665"/>
            <a:ext cx="1542361" cy="640080"/>
          </a:xfrm>
        </p:spPr>
        <p:txBody>
          <a:bodyPr rIns="0">
            <a:noAutofit/>
          </a:bodyPr>
          <a:lstStyle>
            <a:lvl1pPr marL="0" indent="0" algn="ctr">
              <a:buNone/>
              <a:defRPr sz="105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4"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7" y="5497667"/>
            <a:ext cx="1608463" cy="640081"/>
          </a:xfrm>
        </p:spPr>
        <p:txBody>
          <a:bodyPr rIns="91440">
            <a:noAutofit/>
          </a:bodyPr>
          <a:lstStyle>
            <a:lvl1pPr marL="0" indent="0" algn="ctr">
              <a:buNone/>
              <a:defRPr sz="105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7"/>
            <a:ext cx="1608463" cy="640081"/>
          </a:xfrm>
        </p:spPr>
        <p:txBody>
          <a:bodyPr rIns="91440">
            <a:noAutofit/>
          </a:bodyPr>
          <a:lstStyle>
            <a:lvl1pPr marL="0" indent="0" algn="ctr">
              <a:buNone/>
              <a:defRPr sz="105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07196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414613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11/9/2022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415424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994317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3593527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732824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_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3CAE13-2351-3C76-BE1E-3C3B36AB09C7}"/>
              </a:ext>
            </a:extLst>
          </p:cNvPr>
          <p:cNvSpPr/>
          <p:nvPr userDrawn="1"/>
        </p:nvSpPr>
        <p:spPr>
          <a:xfrm>
            <a:off x="0" y="81667"/>
            <a:ext cx="12066814" cy="1601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133E7C-190E-EEDB-DBFE-8FD6942C15A1}"/>
              </a:ext>
            </a:extLst>
          </p:cNvPr>
          <p:cNvSpPr/>
          <p:nvPr userDrawn="1"/>
        </p:nvSpPr>
        <p:spPr>
          <a:xfrm>
            <a:off x="130629" y="5997826"/>
            <a:ext cx="11936185" cy="829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a:extLst>
              <a:ext uri="{FF2B5EF4-FFF2-40B4-BE49-F238E27FC236}">
                <a16:creationId xmlns:a16="http://schemas.microsoft.com/office/drawing/2014/main" id="{31F3A552-232A-8322-441E-9CEA9C727453}"/>
              </a:ext>
            </a:extLst>
          </p:cNvPr>
          <p:cNvSpPr>
            <a:spLocks noChangeArrowheads="1"/>
          </p:cNvSpPr>
          <p:nvPr userDrawn="1"/>
        </p:nvSpPr>
        <p:spPr bwMode="auto">
          <a:xfrm rot="5400000">
            <a:off x="8706628" y="5018586"/>
            <a:ext cx="1666866" cy="1666866"/>
          </a:xfrm>
          <a:prstGeom prst="homePlate">
            <a:avLst>
              <a:gd name="adj" fmla="val 25000"/>
            </a:avLst>
          </a:prstGeom>
          <a:solidFill>
            <a:srgbClr val="1F4E7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7" name="AutoShape 3">
            <a:extLst>
              <a:ext uri="{FF2B5EF4-FFF2-40B4-BE49-F238E27FC236}">
                <a16:creationId xmlns:a16="http://schemas.microsoft.com/office/drawing/2014/main" id="{6EBFE2FD-FC2B-20E6-D1AF-8DF32FF27389}"/>
              </a:ext>
            </a:extLst>
          </p:cNvPr>
          <p:cNvSpPr>
            <a:spLocks noChangeArrowheads="1"/>
          </p:cNvSpPr>
          <p:nvPr userDrawn="1"/>
        </p:nvSpPr>
        <p:spPr bwMode="auto">
          <a:xfrm rot="5400000">
            <a:off x="7011536" y="4996171"/>
            <a:ext cx="1616246" cy="1666866"/>
          </a:xfrm>
          <a:prstGeom prst="homePlate">
            <a:avLst>
              <a:gd name="adj" fmla="val 25000"/>
            </a:avLst>
          </a:prstGeom>
          <a:solidFill>
            <a:srgbClr val="1F4E7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8" name="AutoShape 4">
            <a:extLst>
              <a:ext uri="{FF2B5EF4-FFF2-40B4-BE49-F238E27FC236}">
                <a16:creationId xmlns:a16="http://schemas.microsoft.com/office/drawing/2014/main" id="{AD7B4A6D-40BE-2FA1-6E0F-0EC7594E1ED8}"/>
              </a:ext>
            </a:extLst>
          </p:cNvPr>
          <p:cNvSpPr>
            <a:spLocks noChangeArrowheads="1"/>
          </p:cNvSpPr>
          <p:nvPr userDrawn="1"/>
        </p:nvSpPr>
        <p:spPr bwMode="auto">
          <a:xfrm rot="5400000">
            <a:off x="5265821" y="5021480"/>
            <a:ext cx="1666866" cy="1666866"/>
          </a:xfrm>
          <a:prstGeom prst="homePlate">
            <a:avLst>
              <a:gd name="adj" fmla="val 25000"/>
            </a:avLst>
          </a:prstGeom>
          <a:solidFill>
            <a:srgbClr val="1F4E7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9" name="AutoShape 5">
            <a:extLst>
              <a:ext uri="{FF2B5EF4-FFF2-40B4-BE49-F238E27FC236}">
                <a16:creationId xmlns:a16="http://schemas.microsoft.com/office/drawing/2014/main" id="{D01CF4A2-7E2C-B28B-4D8C-E2FE91ADFADE}"/>
              </a:ext>
            </a:extLst>
          </p:cNvPr>
          <p:cNvSpPr>
            <a:spLocks noChangeArrowheads="1"/>
          </p:cNvSpPr>
          <p:nvPr userDrawn="1"/>
        </p:nvSpPr>
        <p:spPr bwMode="auto">
          <a:xfrm rot="5400000">
            <a:off x="3546866" y="5021480"/>
            <a:ext cx="1666866" cy="1666866"/>
          </a:xfrm>
          <a:prstGeom prst="homePlate">
            <a:avLst>
              <a:gd name="adj" fmla="val 25000"/>
            </a:avLst>
          </a:prstGeom>
          <a:solidFill>
            <a:srgbClr val="1F4E7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10" name="AutoShape 6">
            <a:extLst>
              <a:ext uri="{FF2B5EF4-FFF2-40B4-BE49-F238E27FC236}">
                <a16:creationId xmlns:a16="http://schemas.microsoft.com/office/drawing/2014/main" id="{433C1B16-2122-0097-6226-3C5384514011}"/>
              </a:ext>
            </a:extLst>
          </p:cNvPr>
          <p:cNvSpPr>
            <a:spLocks noChangeArrowheads="1"/>
          </p:cNvSpPr>
          <p:nvPr userDrawn="1"/>
        </p:nvSpPr>
        <p:spPr bwMode="auto">
          <a:xfrm rot="5400000">
            <a:off x="1830803" y="5018586"/>
            <a:ext cx="1666866" cy="1666866"/>
          </a:xfrm>
          <a:prstGeom prst="homePlate">
            <a:avLst>
              <a:gd name="adj" fmla="val 25000"/>
            </a:avLst>
          </a:prstGeom>
          <a:solidFill>
            <a:srgbClr val="1F4E7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11" name="AutoShape 7">
            <a:extLst>
              <a:ext uri="{FF2B5EF4-FFF2-40B4-BE49-F238E27FC236}">
                <a16:creationId xmlns:a16="http://schemas.microsoft.com/office/drawing/2014/main" id="{1775A48A-F8A3-87AF-778B-06758B59E8EF}"/>
              </a:ext>
            </a:extLst>
          </p:cNvPr>
          <p:cNvSpPr>
            <a:spLocks noChangeArrowheads="1"/>
          </p:cNvSpPr>
          <p:nvPr userDrawn="1"/>
        </p:nvSpPr>
        <p:spPr bwMode="auto">
          <a:xfrm>
            <a:off x="8706628" y="1041754"/>
            <a:ext cx="1666866" cy="5007836"/>
          </a:xfrm>
          <a:prstGeom prst="roundRect">
            <a:avLst>
              <a:gd name="adj" fmla="val 0"/>
            </a:avLst>
          </a:prstGeom>
          <a:solidFill>
            <a:srgbClr val="1F4E79"/>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sx="0" sy="0" algn="ctr" rotWithShape="0">
                    <a:srgbClr val="000000">
                      <a:alpha val="0"/>
                    </a:srgbClr>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12" name="AutoShape 9">
            <a:extLst>
              <a:ext uri="{FF2B5EF4-FFF2-40B4-BE49-F238E27FC236}">
                <a16:creationId xmlns:a16="http://schemas.microsoft.com/office/drawing/2014/main" id="{8116F721-CE41-CAC7-789B-8821C7A77606}"/>
              </a:ext>
            </a:extLst>
          </p:cNvPr>
          <p:cNvSpPr>
            <a:spLocks noChangeArrowheads="1"/>
          </p:cNvSpPr>
          <p:nvPr userDrawn="1"/>
        </p:nvSpPr>
        <p:spPr bwMode="auto">
          <a:xfrm>
            <a:off x="6986226" y="1041754"/>
            <a:ext cx="1666866" cy="5007836"/>
          </a:xfrm>
          <a:prstGeom prst="roundRect">
            <a:avLst>
              <a:gd name="adj" fmla="val 0"/>
            </a:avLst>
          </a:prstGeom>
          <a:solidFill>
            <a:srgbClr val="1F4E79"/>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sx="0" sy="0" algn="ctr" rotWithShape="0">
                    <a:srgbClr val="000000">
                      <a:alpha val="0"/>
                    </a:srgbClr>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13" name="Oval 10">
            <a:extLst>
              <a:ext uri="{FF2B5EF4-FFF2-40B4-BE49-F238E27FC236}">
                <a16:creationId xmlns:a16="http://schemas.microsoft.com/office/drawing/2014/main" id="{32B5C42B-8A19-EF66-AE88-46A0E22A3A72}"/>
              </a:ext>
            </a:extLst>
          </p:cNvPr>
          <p:cNvSpPr>
            <a:spLocks noChangeArrowheads="1"/>
          </p:cNvSpPr>
          <p:nvPr userDrawn="1"/>
        </p:nvSpPr>
        <p:spPr bwMode="auto">
          <a:xfrm>
            <a:off x="7329150" y="1156065"/>
            <a:ext cx="981021" cy="981021"/>
          </a:xfrm>
          <a:prstGeom prst="ellipse">
            <a:avLst/>
          </a:prstGeom>
          <a:solidFill>
            <a:srgbClr val="FFFFFF"/>
          </a:solidFill>
          <a:ln>
            <a:noFill/>
          </a:ln>
          <a:effectLst>
            <a:outerShdw blurRad="76200" dist="76201" dir="2700000" algn="t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vert="horz" wrap="square" lIns="37684" tIns="37684" rIns="37684" bIns="37684" numCol="1" anchor="t" anchorCtr="0" compatLnSpc="1">
            <a:prstTxWarp prst="textNoShape">
              <a:avLst/>
            </a:prstTxWarp>
          </a:bodyPr>
          <a:lstStyle/>
          <a:p>
            <a:endParaRPr lang="en-US" sz="1855"/>
          </a:p>
        </p:txBody>
      </p:sp>
      <p:sp>
        <p:nvSpPr>
          <p:cNvPr id="14" name="AutoShape 11">
            <a:extLst>
              <a:ext uri="{FF2B5EF4-FFF2-40B4-BE49-F238E27FC236}">
                <a16:creationId xmlns:a16="http://schemas.microsoft.com/office/drawing/2014/main" id="{F69DD175-C3E0-0D94-D7F0-89DD301CB3D0}"/>
              </a:ext>
            </a:extLst>
          </p:cNvPr>
          <p:cNvSpPr>
            <a:spLocks noChangeArrowheads="1"/>
          </p:cNvSpPr>
          <p:nvPr userDrawn="1"/>
        </p:nvSpPr>
        <p:spPr bwMode="auto">
          <a:xfrm>
            <a:off x="3546866" y="1041754"/>
            <a:ext cx="1666866" cy="5007836"/>
          </a:xfrm>
          <a:prstGeom prst="roundRect">
            <a:avLst>
              <a:gd name="adj" fmla="val 0"/>
            </a:avLst>
          </a:prstGeom>
          <a:solidFill>
            <a:srgbClr val="1F4E79"/>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sx="0" sy="0" algn="ctr" rotWithShape="0">
                    <a:srgbClr val="000000">
                      <a:alpha val="0"/>
                    </a:srgbClr>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15" name="Rectangle 12">
            <a:extLst>
              <a:ext uri="{FF2B5EF4-FFF2-40B4-BE49-F238E27FC236}">
                <a16:creationId xmlns:a16="http://schemas.microsoft.com/office/drawing/2014/main" id="{18CFE55D-3007-34E7-232F-761C935C9227}"/>
              </a:ext>
            </a:extLst>
          </p:cNvPr>
          <p:cNvSpPr>
            <a:spLocks noChangeArrowheads="1"/>
          </p:cNvSpPr>
          <p:nvPr userDrawn="1"/>
        </p:nvSpPr>
        <p:spPr bwMode="auto">
          <a:xfrm>
            <a:off x="2720541" y="137033"/>
            <a:ext cx="7114570" cy="804884"/>
          </a:xfrm>
          <a:prstGeom prst="rect">
            <a:avLst/>
          </a:prstGeom>
          <a:solidFill>
            <a:srgbClr val="FFC000"/>
          </a:solidFill>
          <a:ln w="76200" algn="ctr">
            <a:solidFill>
              <a:srgbClr val="1F4E79"/>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sp>
        <p:nvSpPr>
          <p:cNvPr id="16" name="Text Box 13">
            <a:extLst>
              <a:ext uri="{FF2B5EF4-FFF2-40B4-BE49-F238E27FC236}">
                <a16:creationId xmlns:a16="http://schemas.microsoft.com/office/drawing/2014/main" id="{CC3AE84A-E0CB-21C1-8A5E-36DF85032B50}"/>
              </a:ext>
            </a:extLst>
          </p:cNvPr>
          <p:cNvSpPr txBox="1">
            <a:spLocks noChangeArrowheads="1"/>
          </p:cNvSpPr>
          <p:nvPr userDrawn="1"/>
        </p:nvSpPr>
        <p:spPr bwMode="auto">
          <a:xfrm>
            <a:off x="2745367" y="138309"/>
            <a:ext cx="6966983" cy="8927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lnSpc>
                <a:spcPct val="86000"/>
              </a:lnSpc>
              <a:spcBef>
                <a:spcPct val="0"/>
              </a:spcBef>
              <a:spcAft>
                <a:spcPct val="0"/>
              </a:spcAft>
            </a:pPr>
            <a:endParaRPr lang="en-US" altLang="en-US" sz="2647" dirty="0">
              <a:latin typeface="Arial" panose="020B0604020202020204" pitchFamily="34" charset="0"/>
            </a:endParaRPr>
          </a:p>
        </p:txBody>
      </p:sp>
      <p:grpSp>
        <p:nvGrpSpPr>
          <p:cNvPr id="17" name="Group 16">
            <a:extLst>
              <a:ext uri="{FF2B5EF4-FFF2-40B4-BE49-F238E27FC236}">
                <a16:creationId xmlns:a16="http://schemas.microsoft.com/office/drawing/2014/main" id="{B1CE9ABA-FAFC-EF2F-11D1-B224342E5510}"/>
              </a:ext>
            </a:extLst>
          </p:cNvPr>
          <p:cNvGrpSpPr/>
          <p:nvPr userDrawn="1"/>
        </p:nvGrpSpPr>
        <p:grpSpPr>
          <a:xfrm>
            <a:off x="3891237" y="1137622"/>
            <a:ext cx="981021" cy="981021"/>
            <a:chOff x="2577481" y="1310206"/>
            <a:chExt cx="1111824" cy="1111824"/>
          </a:xfrm>
        </p:grpSpPr>
        <p:sp>
          <p:nvSpPr>
            <p:cNvPr id="18" name="Oval 14">
              <a:extLst>
                <a:ext uri="{FF2B5EF4-FFF2-40B4-BE49-F238E27FC236}">
                  <a16:creationId xmlns:a16="http://schemas.microsoft.com/office/drawing/2014/main" id="{D431CCD0-0568-B985-0AB9-3588D7140213}"/>
                </a:ext>
              </a:extLst>
            </p:cNvPr>
            <p:cNvSpPr>
              <a:spLocks noChangeArrowheads="1"/>
            </p:cNvSpPr>
            <p:nvPr/>
          </p:nvSpPr>
          <p:spPr bwMode="auto">
            <a:xfrm>
              <a:off x="2577481" y="1310206"/>
              <a:ext cx="1111824" cy="1111824"/>
            </a:xfrm>
            <a:prstGeom prst="ellipse">
              <a:avLst/>
            </a:prstGeom>
            <a:solidFill>
              <a:srgbClr val="FFFFFF"/>
            </a:solidFill>
            <a:ln>
              <a:noFill/>
            </a:ln>
            <a:effectLst>
              <a:outerShdw blurRad="76200" dist="76201" dir="2700000" algn="t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vert="horz" wrap="square" lIns="37684" tIns="37684" rIns="37684" bIns="37684" numCol="1" anchor="t" anchorCtr="0" compatLnSpc="1">
              <a:prstTxWarp prst="textNoShape">
                <a:avLst/>
              </a:prstTxWarp>
            </a:bodyPr>
            <a:lstStyle/>
            <a:p>
              <a:endParaRPr lang="en-US" sz="1855"/>
            </a:p>
          </p:txBody>
        </p:sp>
        <p:pic>
          <p:nvPicPr>
            <p:cNvPr id="19" name="Picture 15">
              <a:extLst>
                <a:ext uri="{FF2B5EF4-FFF2-40B4-BE49-F238E27FC236}">
                  <a16:creationId xmlns:a16="http://schemas.microsoft.com/office/drawing/2014/main" id="{7E96C290-B65E-68F7-C4AE-FECA178CACA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397" y="1355303"/>
              <a:ext cx="1019992" cy="10216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20" name="AutoShape 16">
            <a:extLst>
              <a:ext uri="{FF2B5EF4-FFF2-40B4-BE49-F238E27FC236}">
                <a16:creationId xmlns:a16="http://schemas.microsoft.com/office/drawing/2014/main" id="{563070B1-EF09-E507-F06B-23CD764C1015}"/>
              </a:ext>
            </a:extLst>
          </p:cNvPr>
          <p:cNvSpPr>
            <a:spLocks noChangeArrowheads="1"/>
          </p:cNvSpPr>
          <p:nvPr userDrawn="1"/>
        </p:nvSpPr>
        <p:spPr bwMode="auto">
          <a:xfrm>
            <a:off x="5265821" y="1041754"/>
            <a:ext cx="1666866" cy="5007836"/>
          </a:xfrm>
          <a:prstGeom prst="roundRect">
            <a:avLst>
              <a:gd name="adj" fmla="val 0"/>
            </a:avLst>
          </a:prstGeom>
          <a:solidFill>
            <a:srgbClr val="1F4E79"/>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sx="0" sy="0" algn="ctr" rotWithShape="0">
                    <a:srgbClr val="000000">
                      <a:alpha val="0"/>
                    </a:srgbClr>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grpSp>
        <p:nvGrpSpPr>
          <p:cNvPr id="21" name="Group 20">
            <a:extLst>
              <a:ext uri="{FF2B5EF4-FFF2-40B4-BE49-F238E27FC236}">
                <a16:creationId xmlns:a16="http://schemas.microsoft.com/office/drawing/2014/main" id="{267A6E5F-81F5-34E6-0659-5D2A96FF40F9}"/>
              </a:ext>
            </a:extLst>
          </p:cNvPr>
          <p:cNvGrpSpPr/>
          <p:nvPr userDrawn="1"/>
        </p:nvGrpSpPr>
        <p:grpSpPr>
          <a:xfrm>
            <a:off x="5608747" y="1137622"/>
            <a:ext cx="981021" cy="981021"/>
            <a:chOff x="4523992" y="1310206"/>
            <a:chExt cx="1111824" cy="1111824"/>
          </a:xfrm>
        </p:grpSpPr>
        <p:sp>
          <p:nvSpPr>
            <p:cNvPr id="22" name="Oval 21">
              <a:extLst>
                <a:ext uri="{FF2B5EF4-FFF2-40B4-BE49-F238E27FC236}">
                  <a16:creationId xmlns:a16="http://schemas.microsoft.com/office/drawing/2014/main" id="{4533641B-1E98-D022-C3F2-C5959EDE9AA0}"/>
                </a:ext>
              </a:extLst>
            </p:cNvPr>
            <p:cNvSpPr>
              <a:spLocks noChangeArrowheads="1"/>
            </p:cNvSpPr>
            <p:nvPr/>
          </p:nvSpPr>
          <p:spPr bwMode="auto">
            <a:xfrm>
              <a:off x="4523992" y="1310206"/>
              <a:ext cx="1111824" cy="1111824"/>
            </a:xfrm>
            <a:prstGeom prst="ellipse">
              <a:avLst/>
            </a:prstGeom>
            <a:solidFill>
              <a:srgbClr val="FFFFFF"/>
            </a:solidFill>
            <a:ln>
              <a:noFill/>
            </a:ln>
            <a:effectLst>
              <a:outerShdw blurRad="76200" dist="76201" dir="2700000" algn="t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vert="horz" wrap="square" lIns="37684" tIns="37684" rIns="37684" bIns="37684" numCol="1" anchor="t" anchorCtr="0" compatLnSpc="1">
              <a:prstTxWarp prst="textNoShape">
                <a:avLst/>
              </a:prstTxWarp>
            </a:bodyPr>
            <a:lstStyle/>
            <a:p>
              <a:endParaRPr lang="en-US" sz="1855"/>
            </a:p>
          </p:txBody>
        </p:sp>
        <p:pic>
          <p:nvPicPr>
            <p:cNvPr id="23" name="Picture 18">
              <a:extLst>
                <a:ext uri="{FF2B5EF4-FFF2-40B4-BE49-F238E27FC236}">
                  <a16:creationId xmlns:a16="http://schemas.microsoft.com/office/drawing/2014/main" id="{B4CF33A1-F7AB-B857-7DDD-9629156D214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908" y="1355303"/>
              <a:ext cx="1019992" cy="10216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24" name="Oval 19">
            <a:extLst>
              <a:ext uri="{FF2B5EF4-FFF2-40B4-BE49-F238E27FC236}">
                <a16:creationId xmlns:a16="http://schemas.microsoft.com/office/drawing/2014/main" id="{6EAA4F01-8484-9138-4962-4FE98948381A}"/>
              </a:ext>
            </a:extLst>
          </p:cNvPr>
          <p:cNvSpPr>
            <a:spLocks noChangeArrowheads="1"/>
          </p:cNvSpPr>
          <p:nvPr userDrawn="1"/>
        </p:nvSpPr>
        <p:spPr bwMode="auto">
          <a:xfrm>
            <a:off x="9055341" y="1156065"/>
            <a:ext cx="982467" cy="981021"/>
          </a:xfrm>
          <a:prstGeom prst="ellipse">
            <a:avLst/>
          </a:prstGeom>
          <a:solidFill>
            <a:srgbClr val="FFFFFF"/>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grpSp>
        <p:nvGrpSpPr>
          <p:cNvPr id="25" name="Group 24">
            <a:extLst>
              <a:ext uri="{FF2B5EF4-FFF2-40B4-BE49-F238E27FC236}">
                <a16:creationId xmlns:a16="http://schemas.microsoft.com/office/drawing/2014/main" id="{1A14E570-DC25-5925-2080-1AB52AEADF54}"/>
              </a:ext>
            </a:extLst>
          </p:cNvPr>
          <p:cNvGrpSpPr/>
          <p:nvPr userDrawn="1"/>
        </p:nvGrpSpPr>
        <p:grpSpPr>
          <a:xfrm>
            <a:off x="9049554" y="1137622"/>
            <a:ext cx="981021" cy="981021"/>
            <a:chOff x="8423574" y="1310206"/>
            <a:chExt cx="1111824" cy="1111824"/>
          </a:xfrm>
        </p:grpSpPr>
        <p:sp>
          <p:nvSpPr>
            <p:cNvPr id="26" name="Oval 8">
              <a:extLst>
                <a:ext uri="{FF2B5EF4-FFF2-40B4-BE49-F238E27FC236}">
                  <a16:creationId xmlns:a16="http://schemas.microsoft.com/office/drawing/2014/main" id="{EBEDD9F8-A154-6C8E-ED21-BEFDC0889965}"/>
                </a:ext>
              </a:extLst>
            </p:cNvPr>
            <p:cNvSpPr>
              <a:spLocks noChangeArrowheads="1"/>
            </p:cNvSpPr>
            <p:nvPr/>
          </p:nvSpPr>
          <p:spPr bwMode="auto">
            <a:xfrm>
              <a:off x="8423574" y="1310206"/>
              <a:ext cx="1111824" cy="1111824"/>
            </a:xfrm>
            <a:prstGeom prst="ellipse">
              <a:avLst/>
            </a:prstGeom>
            <a:solidFill>
              <a:srgbClr val="FFFFFF"/>
            </a:solidFill>
            <a:ln>
              <a:noFill/>
            </a:ln>
            <a:effectLst>
              <a:outerShdw blurRad="76200" dist="76201" dir="2700000" algn="t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vert="horz" wrap="square" lIns="37684" tIns="37684" rIns="37684" bIns="37684" numCol="1" anchor="t" anchorCtr="0" compatLnSpc="1">
              <a:prstTxWarp prst="textNoShape">
                <a:avLst/>
              </a:prstTxWarp>
            </a:bodyPr>
            <a:lstStyle/>
            <a:p>
              <a:endParaRPr lang="en-US" sz="1855"/>
            </a:p>
          </p:txBody>
        </p:sp>
        <p:pic>
          <p:nvPicPr>
            <p:cNvPr id="27" name="Picture 20">
              <a:extLst>
                <a:ext uri="{FF2B5EF4-FFF2-40B4-BE49-F238E27FC236}">
                  <a16:creationId xmlns:a16="http://schemas.microsoft.com/office/drawing/2014/main" id="{7815B029-A201-534D-9BF8-9B81E29767F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671" y="1355303"/>
              <a:ext cx="1021630" cy="10216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28" name="Group 27">
            <a:extLst>
              <a:ext uri="{FF2B5EF4-FFF2-40B4-BE49-F238E27FC236}">
                <a16:creationId xmlns:a16="http://schemas.microsoft.com/office/drawing/2014/main" id="{1AEE0BB6-91F9-907E-B848-CADCE705A9A4}"/>
              </a:ext>
            </a:extLst>
          </p:cNvPr>
          <p:cNvGrpSpPr/>
          <p:nvPr userDrawn="1"/>
        </p:nvGrpSpPr>
        <p:grpSpPr>
          <a:xfrm>
            <a:off x="7327702" y="1137622"/>
            <a:ext cx="981021" cy="981021"/>
            <a:chOff x="6472141" y="1310206"/>
            <a:chExt cx="1111824" cy="1111824"/>
          </a:xfrm>
        </p:grpSpPr>
        <p:sp>
          <p:nvSpPr>
            <p:cNvPr id="29" name="Oval 21">
              <a:extLst>
                <a:ext uri="{FF2B5EF4-FFF2-40B4-BE49-F238E27FC236}">
                  <a16:creationId xmlns:a16="http://schemas.microsoft.com/office/drawing/2014/main" id="{33B724AD-109E-854F-6051-9CD787EEFE38}"/>
                </a:ext>
              </a:extLst>
            </p:cNvPr>
            <p:cNvSpPr>
              <a:spLocks noChangeArrowheads="1"/>
            </p:cNvSpPr>
            <p:nvPr/>
          </p:nvSpPr>
          <p:spPr bwMode="auto">
            <a:xfrm>
              <a:off x="6472141" y="1310206"/>
              <a:ext cx="1111824" cy="1111824"/>
            </a:xfrm>
            <a:prstGeom prst="ellipse">
              <a:avLst/>
            </a:prstGeom>
            <a:solidFill>
              <a:srgbClr val="FFFFFF"/>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pic>
          <p:nvPicPr>
            <p:cNvPr id="30" name="Picture 22">
              <a:extLst>
                <a:ext uri="{FF2B5EF4-FFF2-40B4-BE49-F238E27FC236}">
                  <a16:creationId xmlns:a16="http://schemas.microsoft.com/office/drawing/2014/main" id="{6F366055-9FB2-388D-558B-6BF94291EEC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698" y="1356122"/>
              <a:ext cx="1019992" cy="10199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31" name="AutoShape 23">
            <a:extLst>
              <a:ext uri="{FF2B5EF4-FFF2-40B4-BE49-F238E27FC236}">
                <a16:creationId xmlns:a16="http://schemas.microsoft.com/office/drawing/2014/main" id="{867B520D-7CF0-D963-98D9-EA63DF7B27B8}"/>
              </a:ext>
            </a:extLst>
          </p:cNvPr>
          <p:cNvSpPr>
            <a:spLocks noChangeArrowheads="1"/>
          </p:cNvSpPr>
          <p:nvPr userDrawn="1"/>
        </p:nvSpPr>
        <p:spPr bwMode="auto">
          <a:xfrm>
            <a:off x="1827909" y="1041754"/>
            <a:ext cx="1666866" cy="5007835"/>
          </a:xfrm>
          <a:prstGeom prst="roundRect">
            <a:avLst>
              <a:gd name="adj" fmla="val 0"/>
            </a:avLst>
          </a:prstGeom>
          <a:solidFill>
            <a:srgbClr val="1F4E79"/>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sx="0" sy="0" algn="ctr" rotWithShape="0">
                    <a:srgbClr val="000000">
                      <a:alpha val="0"/>
                    </a:srgbClr>
                  </a:outerShdw>
                </a:effectLst>
              </a14:hiddenEffects>
            </a:ext>
          </a:extLst>
        </p:spPr>
        <p:txBody>
          <a:bodyPr vert="horz" wrap="square" lIns="37684" tIns="37684" rIns="37684" bIns="37684" numCol="1" anchor="t" anchorCtr="0" compatLnSpc="1">
            <a:prstTxWarp prst="textNoShape">
              <a:avLst/>
            </a:prstTxWarp>
          </a:bodyPr>
          <a:lstStyle/>
          <a:p>
            <a:endParaRPr lang="en-US" sz="1855"/>
          </a:p>
        </p:txBody>
      </p:sp>
      <p:grpSp>
        <p:nvGrpSpPr>
          <p:cNvPr id="32" name="Group 31">
            <a:extLst>
              <a:ext uri="{FF2B5EF4-FFF2-40B4-BE49-F238E27FC236}">
                <a16:creationId xmlns:a16="http://schemas.microsoft.com/office/drawing/2014/main" id="{59D381F2-8AE3-4B67-D00F-319144B18BA5}"/>
              </a:ext>
            </a:extLst>
          </p:cNvPr>
          <p:cNvGrpSpPr/>
          <p:nvPr userDrawn="1"/>
        </p:nvGrpSpPr>
        <p:grpSpPr>
          <a:xfrm>
            <a:off x="2170832" y="1137622"/>
            <a:ext cx="981021" cy="981021"/>
            <a:chOff x="627689" y="1310205"/>
            <a:chExt cx="1111824" cy="1111824"/>
          </a:xfrm>
        </p:grpSpPr>
        <p:sp>
          <p:nvSpPr>
            <p:cNvPr id="33" name="Oval 24">
              <a:extLst>
                <a:ext uri="{FF2B5EF4-FFF2-40B4-BE49-F238E27FC236}">
                  <a16:creationId xmlns:a16="http://schemas.microsoft.com/office/drawing/2014/main" id="{F8B0366A-F125-01FE-F904-7CC5773719C0}"/>
                </a:ext>
              </a:extLst>
            </p:cNvPr>
            <p:cNvSpPr>
              <a:spLocks noChangeArrowheads="1"/>
            </p:cNvSpPr>
            <p:nvPr/>
          </p:nvSpPr>
          <p:spPr bwMode="auto">
            <a:xfrm>
              <a:off x="627689" y="1310205"/>
              <a:ext cx="1111824" cy="1111824"/>
            </a:xfrm>
            <a:prstGeom prst="ellipse">
              <a:avLst/>
            </a:prstGeom>
            <a:solidFill>
              <a:srgbClr val="FFFFFF"/>
            </a:solidFill>
            <a:ln>
              <a:noFill/>
            </a:ln>
            <a:effectLst>
              <a:outerShdw blurRad="76200" dist="76201" dir="2700000" algn="t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vert="horz" wrap="square" lIns="37684" tIns="37684" rIns="37684" bIns="37684" numCol="1" anchor="t" anchorCtr="0" compatLnSpc="1">
              <a:prstTxWarp prst="textNoShape">
                <a:avLst/>
              </a:prstTxWarp>
            </a:bodyPr>
            <a:lstStyle/>
            <a:p>
              <a:endParaRPr lang="en-US" sz="1855"/>
            </a:p>
          </p:txBody>
        </p:sp>
        <p:pic>
          <p:nvPicPr>
            <p:cNvPr id="34" name="Picture 25">
              <a:extLst>
                <a:ext uri="{FF2B5EF4-FFF2-40B4-BE49-F238E27FC236}">
                  <a16:creationId xmlns:a16="http://schemas.microsoft.com/office/drawing/2014/main" id="{191C34E8-605D-A715-DE7D-71266A99417F}"/>
                </a:ext>
              </a:extLst>
            </p:cNvPr>
            <p:cNvPicPr>
              <a:picLocks noChangeArrowheads="1"/>
            </p:cNvPicPr>
            <p:nvPr/>
          </p:nvPicPr>
          <p:blipFill>
            <a:blip r:embed="rId6">
              <a:extLst>
                <a:ext uri="{28A0092B-C50C-407E-A947-70E740481C1C}">
                  <a14:useLocalDpi xmlns:a14="http://schemas.microsoft.com/office/drawing/2010/main" val="0"/>
                </a:ext>
              </a:extLst>
            </a:blip>
            <a:srcRect t="308" b="308"/>
            <a:stretch>
              <a:fillRect/>
            </a:stretch>
          </p:blipFill>
          <p:spPr bwMode="auto">
            <a:xfrm>
              <a:off x="673605" y="1355302"/>
              <a:ext cx="1019992" cy="10216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35" name="Text Box 26">
            <a:extLst>
              <a:ext uri="{FF2B5EF4-FFF2-40B4-BE49-F238E27FC236}">
                <a16:creationId xmlns:a16="http://schemas.microsoft.com/office/drawing/2014/main" id="{A7581909-5C8F-DAFB-6FF4-9B88894EA16A}"/>
              </a:ext>
            </a:extLst>
          </p:cNvPr>
          <p:cNvSpPr txBox="1">
            <a:spLocks noChangeArrowheads="1"/>
          </p:cNvSpPr>
          <p:nvPr userDrawn="1"/>
        </p:nvSpPr>
        <p:spPr bwMode="auto">
          <a:xfrm>
            <a:off x="1888681" y="2158877"/>
            <a:ext cx="1527961" cy="6323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endParaRPr lang="en-US" altLang="en-US" sz="1400" b="1" dirty="0">
              <a:solidFill>
                <a:srgbClr val="FFC000"/>
              </a:solidFill>
              <a:latin typeface="Bell MT" panose="02020503060305020303" pitchFamily="18" charset="0"/>
            </a:endParaRPr>
          </a:p>
        </p:txBody>
      </p:sp>
      <p:sp>
        <p:nvSpPr>
          <p:cNvPr id="36" name="Text Box 27">
            <a:extLst>
              <a:ext uri="{FF2B5EF4-FFF2-40B4-BE49-F238E27FC236}">
                <a16:creationId xmlns:a16="http://schemas.microsoft.com/office/drawing/2014/main" id="{0845038F-9D19-0D6A-2EF6-0BD607AC60BC}"/>
              </a:ext>
            </a:extLst>
          </p:cNvPr>
          <p:cNvSpPr txBox="1">
            <a:spLocks noChangeArrowheads="1"/>
          </p:cNvSpPr>
          <p:nvPr userDrawn="1"/>
        </p:nvSpPr>
        <p:spPr bwMode="auto">
          <a:xfrm>
            <a:off x="3567123" y="2157432"/>
            <a:ext cx="1606096"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endParaRPr lang="en-US" altLang="en-US" sz="1400" b="1" dirty="0">
              <a:solidFill>
                <a:srgbClr val="FFC000"/>
              </a:solidFill>
              <a:latin typeface="Bell MT" panose="02020503060305020303" pitchFamily="18" charset="0"/>
            </a:endParaRPr>
          </a:p>
        </p:txBody>
      </p:sp>
      <p:sp>
        <p:nvSpPr>
          <p:cNvPr id="37" name="Text Box 28">
            <a:extLst>
              <a:ext uri="{FF2B5EF4-FFF2-40B4-BE49-F238E27FC236}">
                <a16:creationId xmlns:a16="http://schemas.microsoft.com/office/drawing/2014/main" id="{C4397B4B-FDA0-5317-8F12-A00A39C66603}"/>
              </a:ext>
            </a:extLst>
          </p:cNvPr>
          <p:cNvSpPr txBox="1">
            <a:spLocks noChangeArrowheads="1"/>
          </p:cNvSpPr>
          <p:nvPr userDrawn="1"/>
        </p:nvSpPr>
        <p:spPr bwMode="auto">
          <a:xfrm>
            <a:off x="5283185" y="2157432"/>
            <a:ext cx="1606096"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endParaRPr lang="en-US" altLang="en-US" sz="1400" b="1" dirty="0">
              <a:solidFill>
                <a:srgbClr val="FFC000"/>
              </a:solidFill>
              <a:latin typeface="Bell MT" panose="02020503060305020303" pitchFamily="18" charset="0"/>
            </a:endParaRPr>
          </a:p>
        </p:txBody>
      </p:sp>
      <p:sp>
        <p:nvSpPr>
          <p:cNvPr id="38" name="Text Box 29">
            <a:extLst>
              <a:ext uri="{FF2B5EF4-FFF2-40B4-BE49-F238E27FC236}">
                <a16:creationId xmlns:a16="http://schemas.microsoft.com/office/drawing/2014/main" id="{7CD5246B-858D-6CE7-3AED-FF3BD0385D36}"/>
              </a:ext>
            </a:extLst>
          </p:cNvPr>
          <p:cNvSpPr txBox="1">
            <a:spLocks noChangeArrowheads="1"/>
          </p:cNvSpPr>
          <p:nvPr userDrawn="1"/>
        </p:nvSpPr>
        <p:spPr bwMode="auto">
          <a:xfrm>
            <a:off x="6961628" y="2157432"/>
            <a:ext cx="1691464"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endParaRPr lang="en-US" altLang="en-US" sz="1400" b="1" spc="-26" dirty="0">
              <a:solidFill>
                <a:srgbClr val="FFC000"/>
              </a:solidFill>
              <a:latin typeface="Bell MT" panose="02020503060305020303" pitchFamily="18" charset="0"/>
            </a:endParaRPr>
          </a:p>
        </p:txBody>
      </p:sp>
      <p:sp>
        <p:nvSpPr>
          <p:cNvPr id="39" name="Text Box 30">
            <a:extLst>
              <a:ext uri="{FF2B5EF4-FFF2-40B4-BE49-F238E27FC236}">
                <a16:creationId xmlns:a16="http://schemas.microsoft.com/office/drawing/2014/main" id="{67937CBE-06A2-9DDF-9A2F-9719B594B015}"/>
              </a:ext>
            </a:extLst>
          </p:cNvPr>
          <p:cNvSpPr txBox="1">
            <a:spLocks noChangeArrowheads="1"/>
          </p:cNvSpPr>
          <p:nvPr userDrawn="1"/>
        </p:nvSpPr>
        <p:spPr bwMode="auto">
          <a:xfrm>
            <a:off x="8741356" y="2157432"/>
            <a:ext cx="1590180"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endParaRPr lang="en-US" altLang="en-US" sz="1400" dirty="0">
              <a:solidFill>
                <a:srgbClr val="FFC000"/>
              </a:solidFill>
              <a:latin typeface="Arial" panose="020B0604020202020204" pitchFamily="34" charset="0"/>
            </a:endParaRPr>
          </a:p>
        </p:txBody>
      </p:sp>
      <p:sp>
        <p:nvSpPr>
          <p:cNvPr id="40" name="AutoShape 31">
            <a:extLst>
              <a:ext uri="{FF2B5EF4-FFF2-40B4-BE49-F238E27FC236}">
                <a16:creationId xmlns:a16="http://schemas.microsoft.com/office/drawing/2014/main" id="{08E4F974-DD0E-9FA8-4ED3-FC5E0A59CCB3}"/>
              </a:ext>
            </a:extLst>
          </p:cNvPr>
          <p:cNvSpPr>
            <a:spLocks noChangeArrowheads="1"/>
          </p:cNvSpPr>
          <p:nvPr userDrawn="1"/>
        </p:nvSpPr>
        <p:spPr bwMode="auto">
          <a:xfrm>
            <a:off x="3516826" y="2571489"/>
            <a:ext cx="1695457" cy="3843054"/>
          </a:xfrm>
          <a:prstGeom prst="flowChartAlternateProcess">
            <a:avLst/>
          </a:prstGeom>
          <a:noFill/>
          <a:ln>
            <a:noFill/>
          </a:ln>
          <a:effectLst/>
          <a:extLst>
            <a:ext uri="{909E8E84-426E-40DD-AFC4-6F175D3DCCD1}">
              <a14:hiddenFill xmlns:a14="http://schemas.microsoft.com/office/drawing/2010/main">
                <a:solidFill>
                  <a:srgbClr val="FFC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marL="1401" indent="0" defTabSz="942105" eaLnBrk="0" fontAlgn="base" hangingPunct="0">
              <a:spcBef>
                <a:spcPct val="0"/>
              </a:spcBef>
              <a:spcAft>
                <a:spcPct val="0"/>
              </a:spcAft>
              <a:buSzPct val="140000"/>
              <a:buFont typeface="Arial" panose="020B0604020202020204" pitchFamily="34" charset="0"/>
              <a:buNone/>
            </a:pPr>
            <a:endParaRPr lang="en-US" altLang="en-US" sz="1129" b="1" dirty="0">
              <a:solidFill>
                <a:schemeClr val="bg1"/>
              </a:solidFill>
              <a:latin typeface="Bell MT" panose="02020503060305020303" pitchFamily="18" charset="0"/>
            </a:endParaRPr>
          </a:p>
        </p:txBody>
      </p:sp>
      <p:sp>
        <p:nvSpPr>
          <p:cNvPr id="41" name="AutoShape 32">
            <a:extLst>
              <a:ext uri="{FF2B5EF4-FFF2-40B4-BE49-F238E27FC236}">
                <a16:creationId xmlns:a16="http://schemas.microsoft.com/office/drawing/2014/main" id="{9D8592D4-21A9-2E8B-46FB-6918ABB61E62}"/>
              </a:ext>
            </a:extLst>
          </p:cNvPr>
          <p:cNvSpPr>
            <a:spLocks noChangeArrowheads="1"/>
          </p:cNvSpPr>
          <p:nvPr userDrawn="1"/>
        </p:nvSpPr>
        <p:spPr bwMode="auto">
          <a:xfrm>
            <a:off x="1807996" y="2571490"/>
            <a:ext cx="1685332" cy="3426337"/>
          </a:xfrm>
          <a:prstGeom prst="flowChartAlternateProcess">
            <a:avLst/>
          </a:prstGeom>
          <a:noFill/>
          <a:ln>
            <a:noFill/>
          </a:ln>
          <a:effectLst/>
          <a:extLst>
            <a:ext uri="{909E8E84-426E-40DD-AFC4-6F175D3DCCD1}">
              <a14:hiddenFill xmlns:a14="http://schemas.microsoft.com/office/drawing/2010/main">
                <a:solidFill>
                  <a:srgbClr val="FFC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marL="0" indent="0" defTabSz="942105" eaLnBrk="0" fontAlgn="base" hangingPunct="0">
              <a:spcBef>
                <a:spcPct val="0"/>
              </a:spcBef>
              <a:spcAft>
                <a:spcPct val="0"/>
              </a:spcAft>
              <a:buSzPct val="140000"/>
              <a:buFont typeface="Arial" panose="020B0604020202020204" pitchFamily="34" charset="0"/>
              <a:buNone/>
            </a:pPr>
            <a:endParaRPr lang="en-US" altLang="en-US" sz="1129" b="1" dirty="0">
              <a:solidFill>
                <a:schemeClr val="bg1"/>
              </a:solidFill>
              <a:latin typeface="Bell MT" panose="02020503060305020303" pitchFamily="18" charset="0"/>
            </a:endParaRPr>
          </a:p>
        </p:txBody>
      </p:sp>
      <p:sp>
        <p:nvSpPr>
          <p:cNvPr id="42" name="AutoShape 33">
            <a:extLst>
              <a:ext uri="{FF2B5EF4-FFF2-40B4-BE49-F238E27FC236}">
                <a16:creationId xmlns:a16="http://schemas.microsoft.com/office/drawing/2014/main" id="{AFA011BF-D8A2-0E0E-6DD3-C876950B238D}"/>
              </a:ext>
            </a:extLst>
          </p:cNvPr>
          <p:cNvSpPr>
            <a:spLocks noChangeArrowheads="1"/>
          </p:cNvSpPr>
          <p:nvPr userDrawn="1"/>
        </p:nvSpPr>
        <p:spPr bwMode="auto">
          <a:xfrm>
            <a:off x="5214027" y="2571489"/>
            <a:ext cx="1744346" cy="3939998"/>
          </a:xfrm>
          <a:prstGeom prst="flowChartAlternateProcess">
            <a:avLst/>
          </a:prstGeom>
          <a:noFill/>
          <a:ln>
            <a:noFill/>
          </a:ln>
          <a:effectLst/>
          <a:extLst>
            <a:ext uri="{909E8E84-426E-40DD-AFC4-6F175D3DCCD1}">
              <a14:hiddenFill xmlns:a14="http://schemas.microsoft.com/office/drawing/2010/main">
                <a:solidFill>
                  <a:srgbClr val="FFC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marL="1401" indent="0" defTabSz="942105" eaLnBrk="0" fontAlgn="base" hangingPunct="0">
              <a:lnSpc>
                <a:spcPct val="90000"/>
              </a:lnSpc>
              <a:spcBef>
                <a:spcPct val="0"/>
              </a:spcBef>
              <a:spcAft>
                <a:spcPct val="0"/>
              </a:spcAft>
              <a:buSzPct val="140000"/>
              <a:buFont typeface="Arial" panose="020B0604020202020204" pitchFamily="34" charset="0"/>
              <a:buNone/>
            </a:pPr>
            <a:endParaRPr lang="en-US" altLang="en-US" sz="1129" b="1" dirty="0">
              <a:solidFill>
                <a:schemeClr val="bg1"/>
              </a:solidFill>
              <a:latin typeface="Bell MT" panose="02020503060305020303" pitchFamily="18" charset="0"/>
            </a:endParaRPr>
          </a:p>
        </p:txBody>
      </p:sp>
      <p:sp>
        <p:nvSpPr>
          <p:cNvPr id="43" name="AutoShape 34">
            <a:extLst>
              <a:ext uri="{FF2B5EF4-FFF2-40B4-BE49-F238E27FC236}">
                <a16:creationId xmlns:a16="http://schemas.microsoft.com/office/drawing/2014/main" id="{DE35A2E5-78EC-DDBA-4C7E-1DBB16AFD036}"/>
              </a:ext>
            </a:extLst>
          </p:cNvPr>
          <p:cNvSpPr>
            <a:spLocks noChangeArrowheads="1"/>
          </p:cNvSpPr>
          <p:nvPr userDrawn="1"/>
        </p:nvSpPr>
        <p:spPr bwMode="auto">
          <a:xfrm>
            <a:off x="6947452" y="2571490"/>
            <a:ext cx="1733494" cy="3426337"/>
          </a:xfrm>
          <a:prstGeom prst="flowChartAlternateProcess">
            <a:avLst/>
          </a:prstGeom>
          <a:noFill/>
          <a:ln>
            <a:noFill/>
          </a:ln>
          <a:effectLst/>
          <a:extLst>
            <a:ext uri="{909E8E84-426E-40DD-AFC4-6F175D3DCCD1}">
              <a14:hiddenFill xmlns:a14="http://schemas.microsoft.com/office/drawing/2010/main">
                <a:solidFill>
                  <a:srgbClr val="FFC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marL="1401" indent="0" defTabSz="942105" eaLnBrk="0" fontAlgn="base" hangingPunct="0">
              <a:lnSpc>
                <a:spcPct val="90000"/>
              </a:lnSpc>
              <a:spcBef>
                <a:spcPct val="0"/>
              </a:spcBef>
              <a:spcAft>
                <a:spcPct val="0"/>
              </a:spcAft>
              <a:buSzPct val="140000"/>
              <a:buFont typeface="Arial" panose="020B0604020202020204" pitchFamily="34" charset="0"/>
              <a:buNone/>
            </a:pPr>
            <a:endParaRPr lang="en-US" altLang="en-US" sz="1129" b="1" dirty="0">
              <a:solidFill>
                <a:schemeClr val="bg1"/>
              </a:solidFill>
              <a:latin typeface="Bell MT" panose="02020503060305020303" pitchFamily="18" charset="0"/>
            </a:endParaRPr>
          </a:p>
        </p:txBody>
      </p:sp>
      <p:sp>
        <p:nvSpPr>
          <p:cNvPr id="44" name="AutoShape 35">
            <a:extLst>
              <a:ext uri="{FF2B5EF4-FFF2-40B4-BE49-F238E27FC236}">
                <a16:creationId xmlns:a16="http://schemas.microsoft.com/office/drawing/2014/main" id="{EA81695F-7F76-B5D2-D364-F86EC17DDBBB}"/>
              </a:ext>
            </a:extLst>
          </p:cNvPr>
          <p:cNvSpPr>
            <a:spLocks noChangeArrowheads="1"/>
          </p:cNvSpPr>
          <p:nvPr userDrawn="1"/>
        </p:nvSpPr>
        <p:spPr bwMode="auto">
          <a:xfrm>
            <a:off x="8674208" y="2571085"/>
            <a:ext cx="1803770" cy="4185979"/>
          </a:xfrm>
          <a:prstGeom prst="flowChartAlternateProcess">
            <a:avLst/>
          </a:prstGeom>
          <a:noFill/>
          <a:ln>
            <a:noFill/>
          </a:ln>
          <a:effectLst/>
          <a:extLst>
            <a:ext uri="{909E8E84-426E-40DD-AFC4-6F175D3DCCD1}">
              <a14:hiddenFill xmlns:a14="http://schemas.microsoft.com/office/drawing/2010/main">
                <a:solidFill>
                  <a:srgbClr val="FFC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marL="0" indent="0" defTabSz="942105" eaLnBrk="0" fontAlgn="base" hangingPunct="0">
              <a:lnSpc>
                <a:spcPct val="90000"/>
              </a:lnSpc>
              <a:spcBef>
                <a:spcPct val="0"/>
              </a:spcBef>
              <a:spcAft>
                <a:spcPct val="0"/>
              </a:spcAft>
              <a:buSzPct val="140000"/>
              <a:buFont typeface="Arial" panose="020B0604020202020204" pitchFamily="34" charset="0"/>
              <a:buNone/>
            </a:pPr>
            <a:endParaRPr lang="en-US" altLang="en-US" sz="1129" dirty="0">
              <a:latin typeface="Arial" panose="020B0604020202020204" pitchFamily="34" charset="0"/>
            </a:endParaRPr>
          </a:p>
        </p:txBody>
      </p:sp>
      <p:pic>
        <p:nvPicPr>
          <p:cNvPr id="45" name="Picture 36" descr="DOE_Transparent">
            <a:extLst>
              <a:ext uri="{FF2B5EF4-FFF2-40B4-BE49-F238E27FC236}">
                <a16:creationId xmlns:a16="http://schemas.microsoft.com/office/drawing/2014/main" id="{832C9C59-DB6E-1B11-A8DB-86A854C7A0A1}"/>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879902" y="38858"/>
            <a:ext cx="979746" cy="9797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82407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2631881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11/9/2022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55542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325928" y="365126"/>
            <a:ext cx="11497901" cy="115610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325925" y="1949730"/>
            <a:ext cx="518160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491337" y="1947083"/>
            <a:ext cx="5332491" cy="442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3">
            <a:extLst>
              <a:ext uri="{FF2B5EF4-FFF2-40B4-BE49-F238E27FC236}">
                <a16:creationId xmlns:a16="http://schemas.microsoft.com/office/drawing/2014/main" id="{1AFC33AE-4ECE-4672-952F-953EEFA01FC4}"/>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70974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3603301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8953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graphicFrame>
        <p:nvGraphicFramePr>
          <p:cNvPr id="10" name="Diagram 1568">
            <a:extLst>
              <a:ext uri="{FF2B5EF4-FFF2-40B4-BE49-F238E27FC236}">
                <a16:creationId xmlns:a16="http://schemas.microsoft.com/office/drawing/2014/main" id="{18F4E599-E4CF-249B-1E5E-83769CDB3570}"/>
              </a:ext>
            </a:extLst>
          </p:cNvPr>
          <p:cNvGraphicFramePr/>
          <p:nvPr userDrawn="1">
            <p:extLst>
              <p:ext uri="{D42A27DB-BD31-4B8C-83A1-F6EECF244321}">
                <p14:modId xmlns:p14="http://schemas.microsoft.com/office/powerpoint/2010/main" val="2239050196"/>
              </p:ext>
            </p:extLst>
          </p:nvPr>
        </p:nvGraphicFramePr>
        <p:xfrm>
          <a:off x="7364861" y="1021022"/>
          <a:ext cx="4827139" cy="5042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E254D5F5-A5C4-6D37-DC39-AFC5F3C2EF30}"/>
              </a:ext>
            </a:extLst>
          </p:cNvPr>
          <p:cNvGraphicFramePr/>
          <p:nvPr userDrawn="1">
            <p:extLst>
              <p:ext uri="{D42A27DB-BD31-4B8C-83A1-F6EECF244321}">
                <p14:modId xmlns:p14="http://schemas.microsoft.com/office/powerpoint/2010/main" val="1269453254"/>
              </p:ext>
            </p:extLst>
          </p:nvPr>
        </p:nvGraphicFramePr>
        <p:xfrm>
          <a:off x="286360" y="1332602"/>
          <a:ext cx="6807200" cy="46436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99300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81998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27491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89462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76263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89215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907586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49530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_Simpl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135801" y="365126"/>
            <a:ext cx="11823827" cy="1114540"/>
          </a:xfrm>
        </p:spPr>
        <p:txBody>
          <a:bodyPr/>
          <a:lstStyle/>
          <a:p>
            <a:r>
              <a:rPr lang="en-US"/>
              <a:t>Click to edit Master title style</a:t>
            </a:r>
          </a:p>
        </p:txBody>
      </p:sp>
      <p:sp>
        <p:nvSpPr>
          <p:cNvPr id="6" name="Content Placeholder 3">
            <a:extLst>
              <a:ext uri="{FF2B5EF4-FFF2-40B4-BE49-F238E27FC236}">
                <a16:creationId xmlns:a16="http://schemas.microsoft.com/office/drawing/2014/main" id="{351658A7-B92F-45A2-B638-36B423473E34}"/>
              </a:ext>
            </a:extLst>
          </p:cNvPr>
          <p:cNvSpPr>
            <a:spLocks noGrp="1"/>
          </p:cNvSpPr>
          <p:nvPr>
            <p:ph sz="half" idx="13"/>
          </p:nvPr>
        </p:nvSpPr>
        <p:spPr>
          <a:xfrm>
            <a:off x="135803" y="1825624"/>
            <a:ext cx="5690856" cy="450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268772" y="1825625"/>
            <a:ext cx="5690856" cy="4502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95D68219-6CB5-460D-B65B-7133D98141CD}"/>
              </a:ext>
            </a:extLst>
          </p:cNvPr>
          <p:cNvSpPr>
            <a:spLocks noGrp="1"/>
          </p:cNvSpPr>
          <p:nvPr>
            <p:ph type="ftr" sz="quarter" idx="3"/>
          </p:nvPr>
        </p:nvSpPr>
        <p:spPr>
          <a:xfrm>
            <a:off x="0" y="6552776"/>
            <a:ext cx="2743200" cy="347709"/>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3462879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5317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005331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421961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57376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20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863799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9068" y="1289225"/>
            <a:ext cx="11853863" cy="962407"/>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20456" y="2382516"/>
            <a:ext cx="8831483" cy="35115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63035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8410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9564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36104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6841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hreeContent_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838200" y="365126"/>
            <a:ext cx="10515600" cy="893520"/>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838199" y="1395323"/>
            <a:ext cx="10515600" cy="1455457"/>
          </a:xfrm>
        </p:spPr>
        <p:txBody>
          <a:bodyPr/>
          <a:lstStyle>
            <a:lvl3pPr marL="685783" indent="0">
              <a:buNone/>
              <a:defRPr/>
            </a:lvl3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C3DE64AC-8446-4C9F-B063-00502FAAD8B2}"/>
              </a:ext>
            </a:extLst>
          </p:cNvPr>
          <p:cNvSpPr>
            <a:spLocks noGrp="1"/>
          </p:cNvSpPr>
          <p:nvPr>
            <p:ph sz="half" idx="13"/>
          </p:nvPr>
        </p:nvSpPr>
        <p:spPr>
          <a:xfrm>
            <a:off x="838199" y="2982421"/>
            <a:ext cx="10515600" cy="1559667"/>
          </a:xfrm>
        </p:spPr>
        <p:txBody>
          <a:body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312DEFC-B4BA-44CD-9676-AA10C89DD9E6}"/>
              </a:ext>
            </a:extLst>
          </p:cNvPr>
          <p:cNvSpPr>
            <a:spLocks noGrp="1"/>
          </p:cNvSpPr>
          <p:nvPr>
            <p:ph sz="half" idx="14"/>
          </p:nvPr>
        </p:nvSpPr>
        <p:spPr>
          <a:xfrm>
            <a:off x="838199" y="4688393"/>
            <a:ext cx="10515600" cy="1730701"/>
          </a:xfrm>
        </p:spPr>
        <p:txBody>
          <a:bodyPr/>
          <a:lstStyle/>
          <a:p>
            <a:pPr lvl="0"/>
            <a:r>
              <a:rPr lang="en-US"/>
              <a:t>Click to edit Master text styles</a:t>
            </a:r>
          </a:p>
          <a:p>
            <a:pPr lvl="1"/>
            <a:r>
              <a:rPr lang="en-US"/>
              <a:t>Second level</a:t>
            </a:r>
          </a:p>
        </p:txBody>
      </p:sp>
      <p:sp>
        <p:nvSpPr>
          <p:cNvPr id="8" name="Footer Placeholder 3">
            <a:extLst>
              <a:ext uri="{FF2B5EF4-FFF2-40B4-BE49-F238E27FC236}">
                <a16:creationId xmlns:a16="http://schemas.microsoft.com/office/drawing/2014/main" id="{8075FB28-1637-4D36-BC87-9A87C854BF03}"/>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692476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01892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614964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34716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66685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12364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745279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354300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15482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27734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2078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mparison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217285" y="365131"/>
            <a:ext cx="11775547" cy="956681"/>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23838D-6D5E-455C-85DF-54B77EE5519D}"/>
              </a:ext>
            </a:extLst>
          </p:cNvPr>
          <p:cNvSpPr>
            <a:spLocks noGrp="1"/>
          </p:cNvSpPr>
          <p:nvPr>
            <p:ph type="body" idx="1"/>
          </p:nvPr>
        </p:nvSpPr>
        <p:spPr>
          <a:xfrm>
            <a:off x="217290"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232FF-A555-45CC-B407-62C42702E5F3}"/>
              </a:ext>
            </a:extLst>
          </p:cNvPr>
          <p:cNvSpPr>
            <a:spLocks noGrp="1"/>
          </p:cNvSpPr>
          <p:nvPr>
            <p:ph sz="half" idx="2"/>
          </p:nvPr>
        </p:nvSpPr>
        <p:spPr>
          <a:xfrm>
            <a:off x="217289"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8CE72F5-9482-4892-B297-66B046D1883A}"/>
              </a:ext>
            </a:extLst>
          </p:cNvPr>
          <p:cNvSpPr>
            <a:spLocks noGrp="1"/>
          </p:cNvSpPr>
          <p:nvPr>
            <p:ph type="body" idx="13"/>
          </p:nvPr>
        </p:nvSpPr>
        <p:spPr>
          <a:xfrm>
            <a:off x="4317001"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1E002FDA-A44A-49A4-B8AD-5FCC148F38D9}"/>
              </a:ext>
            </a:extLst>
          </p:cNvPr>
          <p:cNvSpPr>
            <a:spLocks noGrp="1"/>
          </p:cNvSpPr>
          <p:nvPr>
            <p:ph sz="half" idx="14"/>
          </p:nvPr>
        </p:nvSpPr>
        <p:spPr>
          <a:xfrm>
            <a:off x="4317000"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572FEC1F-4E70-4D85-97CB-F7EC7CC2C1B7}"/>
              </a:ext>
            </a:extLst>
          </p:cNvPr>
          <p:cNvSpPr>
            <a:spLocks noGrp="1"/>
          </p:cNvSpPr>
          <p:nvPr>
            <p:ph type="body" idx="15"/>
          </p:nvPr>
        </p:nvSpPr>
        <p:spPr>
          <a:xfrm>
            <a:off x="8280917"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8368F3C8-0878-4191-A15F-07E1E0A65672}"/>
              </a:ext>
            </a:extLst>
          </p:cNvPr>
          <p:cNvSpPr>
            <a:spLocks noGrp="1"/>
          </p:cNvSpPr>
          <p:nvPr>
            <p:ph sz="half" idx="16"/>
          </p:nvPr>
        </p:nvSpPr>
        <p:spPr>
          <a:xfrm>
            <a:off x="8280916"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C3215870-12E3-4980-93AD-8DC70E11A202}"/>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4681563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005109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_Content_Vertical">
  <p:cSld name="Two_Content_Vertical">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0"/>
          <p:cNvSpPr txBox="1">
            <a:spLocks noGrp="1"/>
          </p:cNvSpPr>
          <p:nvPr>
            <p:ph type="body" idx="1"/>
          </p:nvPr>
        </p:nvSpPr>
        <p:spPr>
          <a:xfrm>
            <a:off x="146292" y="1430627"/>
            <a:ext cx="11890272" cy="22269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750"/>
              </a:spcBef>
              <a:spcAft>
                <a:spcPts val="0"/>
              </a:spcAft>
              <a:buClr>
                <a:schemeClr val="dk1"/>
              </a:buClr>
              <a:buSzPts val="2400"/>
              <a:buChar char="•"/>
              <a:defRPr sz="2400"/>
            </a:lvl1pPr>
            <a:lvl2pPr marL="914400" lvl="1" indent="-361950" algn="l">
              <a:lnSpc>
                <a:spcPct val="108000"/>
              </a:lnSpc>
              <a:spcBef>
                <a:spcPts val="1050"/>
              </a:spcBef>
              <a:spcAft>
                <a:spcPts val="0"/>
              </a:spcAft>
              <a:buClr>
                <a:schemeClr val="dk1"/>
              </a:buClr>
              <a:buSzPts val="2100"/>
              <a:buChar char="•"/>
              <a:defRPr sz="2100"/>
            </a:lvl2pPr>
            <a:lvl3pPr marL="1371600" lvl="2" indent="-342900" algn="l">
              <a:lnSpc>
                <a:spcPct val="108000"/>
              </a:lnSpc>
              <a:spcBef>
                <a:spcPts val="1050"/>
              </a:spcBef>
              <a:spcAft>
                <a:spcPts val="0"/>
              </a:spcAft>
              <a:buClr>
                <a:schemeClr val="dk1"/>
              </a:buClr>
              <a:buSzPts val="1800"/>
              <a:buChar char="•"/>
              <a:defRPr sz="180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0"/>
          <p:cNvSpPr txBox="1">
            <a:spLocks noGrp="1"/>
          </p:cNvSpPr>
          <p:nvPr>
            <p:ph type="body" idx="2"/>
          </p:nvPr>
        </p:nvSpPr>
        <p:spPr>
          <a:xfrm>
            <a:off x="155436" y="3735253"/>
            <a:ext cx="11890272" cy="22269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750"/>
              </a:spcBef>
              <a:spcAft>
                <a:spcPts val="0"/>
              </a:spcAft>
              <a:buClr>
                <a:schemeClr val="dk1"/>
              </a:buClr>
              <a:buSzPts val="2400"/>
              <a:buChar char="•"/>
              <a:defRPr sz="2400"/>
            </a:lvl1pPr>
            <a:lvl2pPr marL="914400" lvl="1" indent="-361950" algn="l">
              <a:lnSpc>
                <a:spcPct val="108000"/>
              </a:lnSpc>
              <a:spcBef>
                <a:spcPts val="1050"/>
              </a:spcBef>
              <a:spcAft>
                <a:spcPts val="0"/>
              </a:spcAft>
              <a:buClr>
                <a:schemeClr val="dk1"/>
              </a:buClr>
              <a:buSzPts val="2100"/>
              <a:buChar char="•"/>
              <a:defRPr sz="2100"/>
            </a:lvl2pPr>
            <a:lvl3pPr marL="1371600" lvl="2" indent="-342900" algn="l">
              <a:lnSpc>
                <a:spcPct val="108000"/>
              </a:lnSpc>
              <a:spcBef>
                <a:spcPts val="1050"/>
              </a:spcBef>
              <a:spcAft>
                <a:spcPts val="0"/>
              </a:spcAft>
              <a:buClr>
                <a:schemeClr val="dk1"/>
              </a:buClr>
              <a:buSzPts val="1800"/>
              <a:buChar char="•"/>
              <a:defRPr sz="180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0"/>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146293"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11"/>
          <p:cNvSpPr txBox="1">
            <a:spLocks noGrp="1"/>
          </p:cNvSpPr>
          <p:nvPr>
            <p:ph type="body" idx="2"/>
          </p:nvPr>
        </p:nvSpPr>
        <p:spPr>
          <a:xfrm>
            <a:off x="146292" y="1962462"/>
            <a:ext cx="11890272" cy="143375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1"/>
          <p:cNvSpPr txBox="1">
            <a:spLocks noGrp="1"/>
          </p:cNvSpPr>
          <p:nvPr>
            <p:ph type="body" idx="3"/>
          </p:nvPr>
        </p:nvSpPr>
        <p:spPr>
          <a:xfrm>
            <a:off x="146291"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11"/>
          <p:cNvSpPr txBox="1">
            <a:spLocks noGrp="1"/>
          </p:cNvSpPr>
          <p:nvPr>
            <p:ph type="body" idx="4"/>
          </p:nvPr>
        </p:nvSpPr>
        <p:spPr>
          <a:xfrm>
            <a:off x="155436" y="4439799"/>
            <a:ext cx="11890272" cy="152242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11"/>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2"/>
          <p:cNvSpPr txBox="1">
            <a:spLocks noGrp="1"/>
          </p:cNvSpPr>
          <p:nvPr>
            <p:ph type="body" idx="1"/>
          </p:nvPr>
        </p:nvSpPr>
        <p:spPr>
          <a:xfrm>
            <a:off x="176269" y="1429019"/>
            <a:ext cx="5843531" cy="4498057"/>
          </a:xfrm>
          <a:prstGeom prst="rect">
            <a:avLst/>
          </a:prstGeom>
          <a:noFill/>
          <a:ln>
            <a:noFill/>
          </a:ln>
        </p:spPr>
        <p:txBody>
          <a:bodyPr spcFirstLastPara="1" wrap="square" lIns="91425" tIns="45700" rIns="640075"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12"/>
          <p:cNvSpPr txBox="1">
            <a:spLocks noGrp="1"/>
          </p:cNvSpPr>
          <p:nvPr>
            <p:ph type="body" idx="2"/>
          </p:nvPr>
        </p:nvSpPr>
        <p:spPr>
          <a:xfrm>
            <a:off x="6172201" y="1429018"/>
            <a:ext cx="5843531" cy="4498057"/>
          </a:xfrm>
          <a:prstGeom prst="rect">
            <a:avLst/>
          </a:prstGeom>
          <a:noFill/>
          <a:ln>
            <a:noFill/>
          </a:ln>
        </p:spPr>
        <p:txBody>
          <a:bodyPr spcFirstLastPara="1" wrap="square" lIns="91425" tIns="45700" rIns="640075"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2"/>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ree_Content">
  <p:cSld name="Three_Conten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a:off x="176271" y="1429019"/>
            <a:ext cx="3800820" cy="4498057"/>
          </a:xfrm>
          <a:prstGeom prst="rect">
            <a:avLst/>
          </a:prstGeom>
          <a:noFill/>
          <a:ln>
            <a:noFill/>
          </a:ln>
        </p:spPr>
        <p:txBody>
          <a:bodyPr spcFirstLastPara="1" wrap="square" lIns="91425" tIns="45700" rIns="457200" bIns="45700" anchor="t" anchorCtr="0">
            <a:noAutofit/>
          </a:bodyPr>
          <a:lstStyle>
            <a:lvl1pPr marL="457200" lvl="0" indent="-361950" algn="l">
              <a:lnSpc>
                <a:spcPct val="108000"/>
              </a:lnSpc>
              <a:spcBef>
                <a:spcPts val="750"/>
              </a:spcBef>
              <a:spcAft>
                <a:spcPts val="0"/>
              </a:spcAft>
              <a:buClr>
                <a:schemeClr val="dk1"/>
              </a:buClr>
              <a:buSzPts val="2100"/>
              <a:buChar char="•"/>
              <a:defRPr sz="2100"/>
            </a:lvl1pPr>
            <a:lvl2pPr marL="914400" lvl="1" indent="-342900" algn="l">
              <a:lnSpc>
                <a:spcPct val="108000"/>
              </a:lnSpc>
              <a:spcBef>
                <a:spcPts val="1050"/>
              </a:spcBef>
              <a:spcAft>
                <a:spcPts val="0"/>
              </a:spcAft>
              <a:buClr>
                <a:schemeClr val="dk1"/>
              </a:buClr>
              <a:buSzPts val="1800"/>
              <a:buChar char="•"/>
              <a:defRPr sz="1800"/>
            </a:lvl2pPr>
            <a:lvl3pPr marL="1371600" lvl="2" indent="-323850" algn="l">
              <a:lnSpc>
                <a:spcPct val="108000"/>
              </a:lnSpc>
              <a:spcBef>
                <a:spcPts val="1050"/>
              </a:spcBef>
              <a:spcAft>
                <a:spcPts val="0"/>
              </a:spcAft>
              <a:buClr>
                <a:schemeClr val="dk1"/>
              </a:buClr>
              <a:buSzPts val="1500"/>
              <a:buChar char="•"/>
              <a:defRPr sz="1500"/>
            </a:lvl3pPr>
            <a:lvl4pPr marL="1828800" lvl="3" indent="-314325" algn="l">
              <a:lnSpc>
                <a:spcPct val="108000"/>
              </a:lnSpc>
              <a:spcBef>
                <a:spcPts val="1050"/>
              </a:spcBef>
              <a:spcAft>
                <a:spcPts val="0"/>
              </a:spcAft>
              <a:buClr>
                <a:schemeClr val="dk1"/>
              </a:buClr>
              <a:buSzPts val="1350"/>
              <a:buChar char="•"/>
              <a:defRPr sz="1350"/>
            </a:lvl4pPr>
            <a:lvl5pPr marL="2286000" lvl="4" indent="-314325" algn="l">
              <a:lnSpc>
                <a:spcPct val="108000"/>
              </a:lnSpc>
              <a:spcBef>
                <a:spcPts val="1050"/>
              </a:spcBef>
              <a:spcAft>
                <a:spcPts val="0"/>
              </a:spcAft>
              <a:buClr>
                <a:schemeClr val="dk1"/>
              </a:buClr>
              <a:buSzPts val="1350"/>
              <a:buChar char="•"/>
              <a:defRPr sz="135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3"/>
          <p:cNvSpPr txBox="1">
            <a:spLocks noGrp="1"/>
          </p:cNvSpPr>
          <p:nvPr>
            <p:ph type="body" idx="2"/>
          </p:nvPr>
        </p:nvSpPr>
        <p:spPr>
          <a:xfrm>
            <a:off x="4195591" y="1429019"/>
            <a:ext cx="3800820" cy="4498057"/>
          </a:xfrm>
          <a:prstGeom prst="rect">
            <a:avLst/>
          </a:prstGeom>
          <a:noFill/>
          <a:ln>
            <a:noFill/>
          </a:ln>
        </p:spPr>
        <p:txBody>
          <a:bodyPr spcFirstLastPara="1" wrap="square" lIns="91425" tIns="45700" rIns="457200" bIns="45700" anchor="t" anchorCtr="0">
            <a:noAutofit/>
          </a:bodyPr>
          <a:lstStyle>
            <a:lvl1pPr marL="457200" lvl="0" indent="-361950" algn="l">
              <a:lnSpc>
                <a:spcPct val="108000"/>
              </a:lnSpc>
              <a:spcBef>
                <a:spcPts val="750"/>
              </a:spcBef>
              <a:spcAft>
                <a:spcPts val="0"/>
              </a:spcAft>
              <a:buClr>
                <a:schemeClr val="dk1"/>
              </a:buClr>
              <a:buSzPts val="2100"/>
              <a:buChar char="•"/>
              <a:defRPr sz="2100"/>
            </a:lvl1pPr>
            <a:lvl2pPr marL="914400" lvl="1" indent="-342900" algn="l">
              <a:lnSpc>
                <a:spcPct val="108000"/>
              </a:lnSpc>
              <a:spcBef>
                <a:spcPts val="1050"/>
              </a:spcBef>
              <a:spcAft>
                <a:spcPts val="0"/>
              </a:spcAft>
              <a:buClr>
                <a:schemeClr val="dk1"/>
              </a:buClr>
              <a:buSzPts val="1800"/>
              <a:buChar char="•"/>
              <a:defRPr sz="1800"/>
            </a:lvl2pPr>
            <a:lvl3pPr marL="1371600" lvl="2" indent="-323850" algn="l">
              <a:lnSpc>
                <a:spcPct val="108000"/>
              </a:lnSpc>
              <a:spcBef>
                <a:spcPts val="1050"/>
              </a:spcBef>
              <a:spcAft>
                <a:spcPts val="0"/>
              </a:spcAft>
              <a:buClr>
                <a:schemeClr val="dk1"/>
              </a:buClr>
              <a:buSzPts val="1500"/>
              <a:buChar char="•"/>
              <a:defRPr sz="1500"/>
            </a:lvl3pPr>
            <a:lvl4pPr marL="1828800" lvl="3" indent="-314325" algn="l">
              <a:lnSpc>
                <a:spcPct val="108000"/>
              </a:lnSpc>
              <a:spcBef>
                <a:spcPts val="1050"/>
              </a:spcBef>
              <a:spcAft>
                <a:spcPts val="0"/>
              </a:spcAft>
              <a:buClr>
                <a:schemeClr val="dk1"/>
              </a:buClr>
              <a:buSzPts val="1350"/>
              <a:buChar char="•"/>
              <a:defRPr sz="1350"/>
            </a:lvl4pPr>
            <a:lvl5pPr marL="2286000" lvl="4" indent="-314325" algn="l">
              <a:lnSpc>
                <a:spcPct val="108000"/>
              </a:lnSpc>
              <a:spcBef>
                <a:spcPts val="1050"/>
              </a:spcBef>
              <a:spcAft>
                <a:spcPts val="0"/>
              </a:spcAft>
              <a:buClr>
                <a:schemeClr val="dk1"/>
              </a:buClr>
              <a:buSzPts val="1350"/>
              <a:buChar char="•"/>
              <a:defRPr sz="135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13"/>
          <p:cNvSpPr txBox="1">
            <a:spLocks noGrp="1"/>
          </p:cNvSpPr>
          <p:nvPr>
            <p:ph type="body" idx="3"/>
          </p:nvPr>
        </p:nvSpPr>
        <p:spPr>
          <a:xfrm>
            <a:off x="8214913" y="1431792"/>
            <a:ext cx="3800820" cy="4498057"/>
          </a:xfrm>
          <a:prstGeom prst="rect">
            <a:avLst/>
          </a:prstGeom>
          <a:noFill/>
          <a:ln>
            <a:noFill/>
          </a:ln>
        </p:spPr>
        <p:txBody>
          <a:bodyPr spcFirstLastPara="1" wrap="square" lIns="91425" tIns="45700" rIns="822950" bIns="45700" anchor="t" anchorCtr="0">
            <a:noAutofit/>
          </a:bodyPr>
          <a:lstStyle>
            <a:lvl1pPr marL="457200" lvl="0" indent="-361950" algn="l">
              <a:lnSpc>
                <a:spcPct val="108000"/>
              </a:lnSpc>
              <a:spcBef>
                <a:spcPts val="750"/>
              </a:spcBef>
              <a:spcAft>
                <a:spcPts val="0"/>
              </a:spcAft>
              <a:buClr>
                <a:schemeClr val="dk1"/>
              </a:buClr>
              <a:buSzPts val="2100"/>
              <a:buChar char="•"/>
              <a:defRPr sz="2100"/>
            </a:lvl1pPr>
            <a:lvl2pPr marL="914400" lvl="1" indent="-342900" algn="l">
              <a:lnSpc>
                <a:spcPct val="108000"/>
              </a:lnSpc>
              <a:spcBef>
                <a:spcPts val="1050"/>
              </a:spcBef>
              <a:spcAft>
                <a:spcPts val="0"/>
              </a:spcAft>
              <a:buClr>
                <a:schemeClr val="dk1"/>
              </a:buClr>
              <a:buSzPts val="1800"/>
              <a:buChar char="•"/>
              <a:defRPr sz="1800"/>
            </a:lvl2pPr>
            <a:lvl3pPr marL="1371600" lvl="2" indent="-323850" algn="l">
              <a:lnSpc>
                <a:spcPct val="108000"/>
              </a:lnSpc>
              <a:spcBef>
                <a:spcPts val="1050"/>
              </a:spcBef>
              <a:spcAft>
                <a:spcPts val="0"/>
              </a:spcAft>
              <a:buClr>
                <a:schemeClr val="dk1"/>
              </a:buClr>
              <a:buSzPts val="1500"/>
              <a:buChar char="•"/>
              <a:defRPr sz="1500"/>
            </a:lvl3pPr>
            <a:lvl4pPr marL="1828800" lvl="3" indent="-314325" algn="l">
              <a:lnSpc>
                <a:spcPct val="108000"/>
              </a:lnSpc>
              <a:spcBef>
                <a:spcPts val="1050"/>
              </a:spcBef>
              <a:spcAft>
                <a:spcPts val="0"/>
              </a:spcAft>
              <a:buClr>
                <a:schemeClr val="dk1"/>
              </a:buClr>
              <a:buSzPts val="1350"/>
              <a:buChar char="•"/>
              <a:defRPr sz="1350"/>
            </a:lvl4pPr>
            <a:lvl5pPr marL="2286000" lvl="4" indent="-314325" algn="l">
              <a:lnSpc>
                <a:spcPct val="108000"/>
              </a:lnSpc>
              <a:spcBef>
                <a:spcPts val="1050"/>
              </a:spcBef>
              <a:spcAft>
                <a:spcPts val="0"/>
              </a:spcAft>
              <a:buClr>
                <a:schemeClr val="dk1"/>
              </a:buClr>
              <a:buSzPts val="1350"/>
              <a:buChar char="•"/>
              <a:defRPr sz="135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3"/>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1258431" y="380198"/>
            <a:ext cx="10128421" cy="76997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
          <p:cNvSpPr txBox="1">
            <a:spLocks noGrp="1"/>
          </p:cNvSpPr>
          <p:nvPr>
            <p:ph type="body" idx="1"/>
          </p:nvPr>
        </p:nvSpPr>
        <p:spPr>
          <a:xfrm>
            <a:off x="171065" y="1449806"/>
            <a:ext cx="587639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1" name="Google Shape;81;p14"/>
          <p:cNvSpPr txBox="1">
            <a:spLocks noGrp="1"/>
          </p:cNvSpPr>
          <p:nvPr>
            <p:ph type="body" idx="2"/>
          </p:nvPr>
        </p:nvSpPr>
        <p:spPr>
          <a:xfrm>
            <a:off x="171064" y="2273718"/>
            <a:ext cx="5876389" cy="3664374"/>
          </a:xfrm>
          <a:prstGeom prst="rect">
            <a:avLst/>
          </a:prstGeom>
          <a:noFill/>
          <a:ln>
            <a:noFill/>
          </a:ln>
        </p:spPr>
        <p:txBody>
          <a:bodyPr spcFirstLastPara="1" wrap="square" lIns="91425" tIns="45700" rIns="822950"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04800" algn="l">
              <a:lnSpc>
                <a:spcPct val="108000"/>
              </a:lnSpc>
              <a:spcBef>
                <a:spcPts val="1050"/>
              </a:spcBef>
              <a:spcAft>
                <a:spcPts val="0"/>
              </a:spcAft>
              <a:buClr>
                <a:schemeClr val="dk1"/>
              </a:buClr>
              <a:buSzPts val="1200"/>
              <a:buChar char="•"/>
              <a:defRPr sz="1200"/>
            </a:lvl4pPr>
            <a:lvl5pPr marL="2286000" lvl="4" indent="-304800" algn="l">
              <a:lnSpc>
                <a:spcPct val="108000"/>
              </a:lnSpc>
              <a:spcBef>
                <a:spcPts val="1050"/>
              </a:spcBef>
              <a:spcAft>
                <a:spcPts val="0"/>
              </a:spcAft>
              <a:buClr>
                <a:schemeClr val="dk1"/>
              </a:buClr>
              <a:buSzPts val="1200"/>
              <a:buChar char="•"/>
              <a:defRPr sz="12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4"/>
          <p:cNvSpPr txBox="1">
            <a:spLocks noGrp="1"/>
          </p:cNvSpPr>
          <p:nvPr>
            <p:ph type="body" idx="3"/>
          </p:nvPr>
        </p:nvSpPr>
        <p:spPr>
          <a:xfrm>
            <a:off x="6145878" y="1450895"/>
            <a:ext cx="587639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3" name="Google Shape;83;p14"/>
          <p:cNvSpPr txBox="1">
            <a:spLocks noGrp="1"/>
          </p:cNvSpPr>
          <p:nvPr>
            <p:ph type="body" idx="4"/>
          </p:nvPr>
        </p:nvSpPr>
        <p:spPr>
          <a:xfrm>
            <a:off x="6145879" y="2274806"/>
            <a:ext cx="5876389" cy="3663285"/>
          </a:xfrm>
          <a:prstGeom prst="rect">
            <a:avLst/>
          </a:prstGeom>
          <a:noFill/>
          <a:ln>
            <a:noFill/>
          </a:ln>
        </p:spPr>
        <p:txBody>
          <a:bodyPr spcFirstLastPara="1" wrap="square" lIns="91425" tIns="45700" rIns="822950"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04800" algn="l">
              <a:lnSpc>
                <a:spcPct val="108000"/>
              </a:lnSpc>
              <a:spcBef>
                <a:spcPts val="1050"/>
              </a:spcBef>
              <a:spcAft>
                <a:spcPts val="0"/>
              </a:spcAft>
              <a:buClr>
                <a:schemeClr val="dk1"/>
              </a:buClr>
              <a:buSzPts val="1200"/>
              <a:buChar char="•"/>
              <a:defRPr sz="1200"/>
            </a:lvl4pPr>
            <a:lvl5pPr marL="2286000" lvl="4" indent="-304800" algn="l">
              <a:lnSpc>
                <a:spcPct val="108000"/>
              </a:lnSpc>
              <a:spcBef>
                <a:spcPts val="1050"/>
              </a:spcBef>
              <a:spcAft>
                <a:spcPts val="0"/>
              </a:spcAft>
              <a:buClr>
                <a:schemeClr val="dk1"/>
              </a:buClr>
              <a:buSzPts val="1200"/>
              <a:buChar char="•"/>
              <a:defRPr sz="12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4"/>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_Content_table">
  <p:cSld name="Title_Content_table">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5"/>
          <p:cNvSpPr txBox="1">
            <a:spLocks noGrp="1"/>
          </p:cNvSpPr>
          <p:nvPr>
            <p:ph type="body" idx="1"/>
          </p:nvPr>
        </p:nvSpPr>
        <p:spPr>
          <a:xfrm>
            <a:off x="149319" y="1228727"/>
            <a:ext cx="11839480" cy="671793"/>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750"/>
              </a:spcBef>
              <a:spcAft>
                <a:spcPts val="0"/>
              </a:spcAft>
              <a:buClr>
                <a:schemeClr val="dk1"/>
              </a:buClr>
              <a:buSzPts val="2400"/>
              <a:buNone/>
              <a:defRPr sz="24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5"/>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_Graph">
  <p:cSld name="Title_Graph">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6"/>
          <p:cNvSpPr>
            <a:spLocks noGrp="1"/>
          </p:cNvSpPr>
          <p:nvPr>
            <p:ph type="chart" idx="2"/>
          </p:nvPr>
        </p:nvSpPr>
        <p:spPr>
          <a:xfrm>
            <a:off x="143221" y="1277938"/>
            <a:ext cx="11864631" cy="4682187"/>
          </a:xfrm>
          <a:prstGeom prst="rect">
            <a:avLst/>
          </a:prstGeom>
          <a:noFill/>
          <a:ln>
            <a:noFill/>
          </a:ln>
        </p:spPr>
        <p:txBody>
          <a:bodyPr spcFirstLastPara="1" wrap="square" lIns="91425" tIns="45700" rIns="822950" bIns="45700" anchor="t" anchorCtr="0">
            <a:noAutofit/>
          </a:bodyPr>
          <a:lstStyle>
            <a:lvl1pPr marR="0" lvl="0" algn="l" rtl="0">
              <a:lnSpc>
                <a:spcPct val="108000"/>
              </a:lnSpc>
              <a:spcBef>
                <a:spcPts val="750"/>
              </a:spcBef>
              <a:spcAft>
                <a:spcPts val="0"/>
              </a:spcAft>
              <a:buClr>
                <a:schemeClr val="dk1"/>
              </a:buClr>
              <a:buSzPts val="3000"/>
              <a:buFont typeface="Arial"/>
              <a:buChar char="•"/>
              <a:defRPr sz="3000" b="0" i="0" u="none" strike="noStrike" cap="none">
                <a:solidFill>
                  <a:schemeClr val="dk1"/>
                </a:solidFill>
                <a:latin typeface="Palatino Linotype"/>
                <a:ea typeface="Palatino Linotype"/>
                <a:cs typeface="Palatino Linotype"/>
                <a:sym typeface="Palatino Linotype"/>
              </a:defRPr>
            </a:lvl1pPr>
            <a:lvl2pPr marR="0" lvl="1" algn="l" rtl="0">
              <a:lnSpc>
                <a:spcPct val="108000"/>
              </a:lnSpc>
              <a:spcBef>
                <a:spcPts val="1050"/>
              </a:spcBef>
              <a:spcAft>
                <a:spcPts val="0"/>
              </a:spcAft>
              <a:buClr>
                <a:schemeClr val="dk1"/>
              </a:buClr>
              <a:buSzPts val="2700"/>
              <a:buFont typeface="Arial"/>
              <a:buChar char="•"/>
              <a:defRPr sz="2700" b="0" i="0" u="none" strike="noStrike" cap="none">
                <a:solidFill>
                  <a:schemeClr val="dk1"/>
                </a:solidFill>
                <a:latin typeface="Palatino Linotype"/>
                <a:ea typeface="Palatino Linotype"/>
                <a:cs typeface="Palatino Linotype"/>
                <a:sym typeface="Palatino Linotype"/>
              </a:defRPr>
            </a:lvl2pPr>
            <a:lvl3pPr marR="0" lvl="2" algn="l" rtl="0">
              <a:lnSpc>
                <a:spcPct val="108000"/>
              </a:lnSpc>
              <a:spcBef>
                <a:spcPts val="105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R="0" lvl="3"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4pPr>
            <a:lvl5pPr marR="0" lvl="4"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5pPr>
            <a:lvl6pPr marR="0" lvl="5" algn="l" rtl="0">
              <a:lnSpc>
                <a:spcPct val="90000"/>
              </a:lnSpc>
              <a:spcBef>
                <a:spcPts val="1050"/>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9pPr>
          </a:lstStyle>
          <a:p>
            <a:endParaRPr/>
          </a:p>
        </p:txBody>
      </p:sp>
      <p:sp>
        <p:nvSpPr>
          <p:cNvPr id="92" name="Google Shape;92;p16"/>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_Image">
  <p:cSld name="Title_Image">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7"/>
          <p:cNvSpPr>
            <a:spLocks noGrp="1"/>
          </p:cNvSpPr>
          <p:nvPr>
            <p:ph type="pic" idx="2"/>
          </p:nvPr>
        </p:nvSpPr>
        <p:spPr>
          <a:xfrm>
            <a:off x="594913" y="1520826"/>
            <a:ext cx="10642295" cy="4384216"/>
          </a:xfrm>
          <a:prstGeom prst="rect">
            <a:avLst/>
          </a:prstGeom>
          <a:noFill/>
          <a:ln>
            <a:noFill/>
          </a:ln>
        </p:spPr>
      </p:sp>
      <p:sp>
        <p:nvSpPr>
          <p:cNvPr id="96" name="Google Shape;96;p17"/>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xt_Picture_Vertical">
  <p:cSld name="Text_Picture_Vertical">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1250953" y="195936"/>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3750"/>
              <a:buFont typeface="Palatino Linotype"/>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8"/>
          <p:cNvSpPr txBox="1">
            <a:spLocks noGrp="1"/>
          </p:cNvSpPr>
          <p:nvPr>
            <p:ph type="body" idx="1"/>
          </p:nvPr>
        </p:nvSpPr>
        <p:spPr>
          <a:xfrm>
            <a:off x="165102" y="1277653"/>
            <a:ext cx="11853863" cy="765753"/>
          </a:xfrm>
          <a:prstGeom prst="rect">
            <a:avLst/>
          </a:prstGeom>
          <a:noFill/>
          <a:ln>
            <a:noFill/>
          </a:ln>
        </p:spPr>
        <p:txBody>
          <a:bodyPr spcFirstLastPara="1" wrap="square" lIns="91425" tIns="45700" rIns="822950"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18"/>
          <p:cNvSpPr>
            <a:spLocks noGrp="1"/>
          </p:cNvSpPr>
          <p:nvPr>
            <p:ph type="pic" idx="2"/>
          </p:nvPr>
        </p:nvSpPr>
        <p:spPr>
          <a:xfrm>
            <a:off x="1175658" y="2341623"/>
            <a:ext cx="10255263" cy="3617357"/>
          </a:xfrm>
          <a:prstGeom prst="rect">
            <a:avLst/>
          </a:prstGeom>
          <a:noFill/>
          <a:ln>
            <a:noFill/>
          </a:ln>
        </p:spPr>
      </p:sp>
      <p:sp>
        <p:nvSpPr>
          <p:cNvPr id="101" name="Google Shape;101;p18"/>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6634-5182-4FAC-BD8F-9AB169FD2987}"/>
              </a:ext>
            </a:extLst>
          </p:cNvPr>
          <p:cNvSpPr>
            <a:spLocks noGrp="1"/>
          </p:cNvSpPr>
          <p:nvPr>
            <p:ph type="title"/>
          </p:nvPr>
        </p:nvSpPr>
        <p:spPr>
          <a:xfrm>
            <a:off x="347124" y="535130"/>
            <a:ext cx="11497752"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C06CEA20-19E1-4E9F-AC98-2B0F1B8976DE}"/>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5" name="Slide Number Placeholder 4">
            <a:extLst>
              <a:ext uri="{FF2B5EF4-FFF2-40B4-BE49-F238E27FC236}">
                <a16:creationId xmlns:a16="http://schemas.microsoft.com/office/drawing/2014/main" id="{20E18389-EFEF-429F-89FB-752FEA4C6573}"/>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822857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mage_Caption">
  <p:cSld name="Image_Caption">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a:spLocks noGrp="1"/>
          </p:cNvSpPr>
          <p:nvPr>
            <p:ph type="pic" idx="2"/>
          </p:nvPr>
        </p:nvSpPr>
        <p:spPr>
          <a:xfrm>
            <a:off x="1430460" y="1520826"/>
            <a:ext cx="9808557" cy="3687782"/>
          </a:xfrm>
          <a:prstGeom prst="rect">
            <a:avLst/>
          </a:prstGeom>
          <a:noFill/>
          <a:ln>
            <a:noFill/>
          </a:ln>
        </p:spPr>
      </p:sp>
      <p:sp>
        <p:nvSpPr>
          <p:cNvPr id="105" name="Google Shape;105;p19"/>
          <p:cNvSpPr txBox="1">
            <a:spLocks noGrp="1"/>
          </p:cNvSpPr>
          <p:nvPr>
            <p:ph type="body" idx="1"/>
          </p:nvPr>
        </p:nvSpPr>
        <p:spPr>
          <a:xfrm>
            <a:off x="1430461" y="5457473"/>
            <a:ext cx="9808556"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750"/>
              </a:spcBef>
              <a:spcAft>
                <a:spcPts val="0"/>
              </a:spcAft>
              <a:buClr>
                <a:schemeClr val="dk1"/>
              </a:buClr>
              <a:buSzPts val="1500"/>
              <a:buNone/>
              <a:defRPr sz="15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19"/>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icture with text" type="picTx">
  <p:cSld name="PICTURE_WITH_CAPTION_TEXT">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1250953" y="195936"/>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3750"/>
              <a:buFont typeface="Palatino Linotype"/>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0"/>
          <p:cNvSpPr>
            <a:spLocks noGrp="1"/>
          </p:cNvSpPr>
          <p:nvPr>
            <p:ph type="pic" idx="2"/>
          </p:nvPr>
        </p:nvSpPr>
        <p:spPr>
          <a:xfrm>
            <a:off x="165255" y="1226582"/>
            <a:ext cx="5563517" cy="4689476"/>
          </a:xfrm>
          <a:prstGeom prst="rect">
            <a:avLst/>
          </a:prstGeom>
          <a:noFill/>
          <a:ln>
            <a:noFill/>
          </a:ln>
        </p:spPr>
      </p:sp>
      <p:sp>
        <p:nvSpPr>
          <p:cNvPr id="110" name="Google Shape;110;p20"/>
          <p:cNvSpPr txBox="1">
            <a:spLocks noGrp="1"/>
          </p:cNvSpPr>
          <p:nvPr>
            <p:ph type="body" idx="1"/>
          </p:nvPr>
        </p:nvSpPr>
        <p:spPr>
          <a:xfrm>
            <a:off x="6096000" y="1226583"/>
            <a:ext cx="5930747"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750"/>
              </a:spcBef>
              <a:spcAft>
                <a:spcPts val="0"/>
              </a:spcAft>
              <a:buClr>
                <a:schemeClr val="dk1"/>
              </a:buClr>
              <a:buSzPts val="1800"/>
              <a:buNone/>
              <a:defRPr sz="1800"/>
            </a:lvl1pPr>
            <a:lvl2pPr marL="914400" lvl="1" indent="-228600" algn="l">
              <a:lnSpc>
                <a:spcPct val="108000"/>
              </a:lnSpc>
              <a:spcBef>
                <a:spcPts val="1050"/>
              </a:spcBef>
              <a:spcAft>
                <a:spcPts val="0"/>
              </a:spcAft>
              <a:buClr>
                <a:schemeClr val="dk1"/>
              </a:buClr>
              <a:buSzPts val="1050"/>
              <a:buNone/>
              <a:defRPr sz="1050"/>
            </a:lvl2pPr>
            <a:lvl3pPr marL="1371600" lvl="2" indent="-228600" algn="l">
              <a:lnSpc>
                <a:spcPct val="108000"/>
              </a:lnSpc>
              <a:spcBef>
                <a:spcPts val="1050"/>
              </a:spcBef>
              <a:spcAft>
                <a:spcPts val="0"/>
              </a:spcAft>
              <a:buClr>
                <a:schemeClr val="dk1"/>
              </a:buClr>
              <a:buSzPts val="900"/>
              <a:buNone/>
              <a:defRPr sz="900"/>
            </a:lvl3pPr>
            <a:lvl4pPr marL="1828800" lvl="3" indent="-228600" algn="l">
              <a:lnSpc>
                <a:spcPct val="108000"/>
              </a:lnSpc>
              <a:spcBef>
                <a:spcPts val="1050"/>
              </a:spcBef>
              <a:spcAft>
                <a:spcPts val="0"/>
              </a:spcAft>
              <a:buClr>
                <a:schemeClr val="dk1"/>
              </a:buClr>
              <a:buSzPts val="750"/>
              <a:buNone/>
              <a:defRPr sz="750"/>
            </a:lvl4pPr>
            <a:lvl5pPr marL="2286000" lvl="4" indent="-228600" algn="l">
              <a:lnSpc>
                <a:spcPct val="108000"/>
              </a:lnSpc>
              <a:spcBef>
                <a:spcPts val="1050"/>
              </a:spcBef>
              <a:spcAft>
                <a:spcPts val="0"/>
              </a:spcAft>
              <a:buClr>
                <a:schemeClr val="dk1"/>
              </a:buClr>
              <a:buSzPts val="750"/>
              <a:buNone/>
              <a:defRPr sz="750"/>
            </a:lvl5pPr>
            <a:lvl6pPr marL="2743200" lvl="5" indent="-228600" algn="l">
              <a:lnSpc>
                <a:spcPct val="90000"/>
              </a:lnSpc>
              <a:spcBef>
                <a:spcPts val="1050"/>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1" name="Google Shape;111;p20"/>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_caption_text">
  <p:cSld name="Picture_caption_tex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1250953" y="195936"/>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3750"/>
              <a:buFont typeface="Palatino Linotype"/>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a:spLocks noGrp="1"/>
          </p:cNvSpPr>
          <p:nvPr>
            <p:ph type="pic" idx="2"/>
          </p:nvPr>
        </p:nvSpPr>
        <p:spPr>
          <a:xfrm>
            <a:off x="165255" y="1226584"/>
            <a:ext cx="5563517" cy="4157181"/>
          </a:xfrm>
          <a:prstGeom prst="rect">
            <a:avLst/>
          </a:prstGeom>
          <a:noFill/>
          <a:ln>
            <a:noFill/>
          </a:ln>
        </p:spPr>
      </p:sp>
      <p:sp>
        <p:nvSpPr>
          <p:cNvPr id="115" name="Google Shape;115;p21"/>
          <p:cNvSpPr txBox="1">
            <a:spLocks noGrp="1"/>
          </p:cNvSpPr>
          <p:nvPr>
            <p:ph type="body" idx="1"/>
          </p:nvPr>
        </p:nvSpPr>
        <p:spPr>
          <a:xfrm>
            <a:off x="165101" y="5457827"/>
            <a:ext cx="5564188"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750"/>
              </a:spcBef>
              <a:spcAft>
                <a:spcPts val="0"/>
              </a:spcAft>
              <a:buClr>
                <a:schemeClr val="dk1"/>
              </a:buClr>
              <a:buSzPts val="1200"/>
              <a:buNone/>
              <a:defRPr sz="12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 name="Google Shape;116;p21"/>
          <p:cNvSpPr txBox="1">
            <a:spLocks noGrp="1"/>
          </p:cNvSpPr>
          <p:nvPr>
            <p:ph type="body" idx="3"/>
          </p:nvPr>
        </p:nvSpPr>
        <p:spPr>
          <a:xfrm>
            <a:off x="6096000" y="1226583"/>
            <a:ext cx="5930747"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750"/>
              </a:spcBef>
              <a:spcAft>
                <a:spcPts val="0"/>
              </a:spcAft>
              <a:buClr>
                <a:schemeClr val="dk1"/>
              </a:buClr>
              <a:buSzPts val="1800"/>
              <a:buNone/>
              <a:defRPr sz="1800"/>
            </a:lvl1pPr>
            <a:lvl2pPr marL="914400" lvl="1" indent="-228600" algn="l">
              <a:lnSpc>
                <a:spcPct val="108000"/>
              </a:lnSpc>
              <a:spcBef>
                <a:spcPts val="1050"/>
              </a:spcBef>
              <a:spcAft>
                <a:spcPts val="0"/>
              </a:spcAft>
              <a:buClr>
                <a:schemeClr val="dk1"/>
              </a:buClr>
              <a:buSzPts val="1050"/>
              <a:buNone/>
              <a:defRPr sz="1050"/>
            </a:lvl2pPr>
            <a:lvl3pPr marL="1371600" lvl="2" indent="-228600" algn="l">
              <a:lnSpc>
                <a:spcPct val="108000"/>
              </a:lnSpc>
              <a:spcBef>
                <a:spcPts val="1050"/>
              </a:spcBef>
              <a:spcAft>
                <a:spcPts val="0"/>
              </a:spcAft>
              <a:buClr>
                <a:schemeClr val="dk1"/>
              </a:buClr>
              <a:buSzPts val="900"/>
              <a:buNone/>
              <a:defRPr sz="900"/>
            </a:lvl3pPr>
            <a:lvl4pPr marL="1828800" lvl="3" indent="-228600" algn="l">
              <a:lnSpc>
                <a:spcPct val="108000"/>
              </a:lnSpc>
              <a:spcBef>
                <a:spcPts val="1050"/>
              </a:spcBef>
              <a:spcAft>
                <a:spcPts val="0"/>
              </a:spcAft>
              <a:buClr>
                <a:schemeClr val="dk1"/>
              </a:buClr>
              <a:buSzPts val="750"/>
              <a:buNone/>
              <a:defRPr sz="750"/>
            </a:lvl4pPr>
            <a:lvl5pPr marL="2286000" lvl="4" indent="-228600" algn="l">
              <a:lnSpc>
                <a:spcPct val="108000"/>
              </a:lnSpc>
              <a:spcBef>
                <a:spcPts val="1050"/>
              </a:spcBef>
              <a:spcAft>
                <a:spcPts val="0"/>
              </a:spcAft>
              <a:buClr>
                <a:schemeClr val="dk1"/>
              </a:buClr>
              <a:buSzPts val="750"/>
              <a:buNone/>
              <a:defRPr sz="750"/>
            </a:lvl5pPr>
            <a:lvl6pPr marL="2743200" lvl="5" indent="-228600" algn="l">
              <a:lnSpc>
                <a:spcPct val="90000"/>
              </a:lnSpc>
              <a:spcBef>
                <a:spcPts val="1050"/>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7" name="Google Shape;117;p21"/>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2"/>
          <p:cNvSpPr txBox="1">
            <a:spLocks noGrp="1"/>
          </p:cNvSpPr>
          <p:nvPr>
            <p:ph type="body" idx="1"/>
          </p:nvPr>
        </p:nvSpPr>
        <p:spPr>
          <a:xfrm>
            <a:off x="0" y="1256861"/>
            <a:ext cx="12192000" cy="747579"/>
          </a:xfrm>
          <a:prstGeom prst="rect">
            <a:avLst/>
          </a:prstGeom>
          <a:noFill/>
          <a:ln>
            <a:noFill/>
          </a:ln>
        </p:spPr>
        <p:txBody>
          <a:bodyPr spcFirstLastPara="1" wrap="square" lIns="0" tIns="45700" rIns="91425" bIns="45700" anchor="t" anchorCtr="0">
            <a:normAutofit/>
          </a:bodyPr>
          <a:lstStyle>
            <a:lvl1pPr marL="457200" lvl="0" indent="-228600" algn="ctr">
              <a:lnSpc>
                <a:spcPct val="108000"/>
              </a:lnSpc>
              <a:spcBef>
                <a:spcPts val="0"/>
              </a:spcBef>
              <a:spcAft>
                <a:spcPts val="0"/>
              </a:spcAft>
              <a:buClr>
                <a:schemeClr val="dk1"/>
              </a:buClr>
              <a:buSzPts val="2400"/>
              <a:buNone/>
              <a:defRPr sz="24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22"/>
          <p:cNvSpPr txBox="1">
            <a:spLocks noGrp="1"/>
          </p:cNvSpPr>
          <p:nvPr>
            <p:ph type="body" idx="2"/>
          </p:nvPr>
        </p:nvSpPr>
        <p:spPr>
          <a:xfrm>
            <a:off x="1" y="2226098"/>
            <a:ext cx="12191999" cy="1493491"/>
          </a:xfrm>
          <a:prstGeom prst="rect">
            <a:avLst/>
          </a:prstGeom>
          <a:noFill/>
          <a:ln>
            <a:noFill/>
          </a:ln>
        </p:spPr>
        <p:txBody>
          <a:bodyPr spcFirstLastPara="1" wrap="square" lIns="0" tIns="45700" rIns="0" bIns="45700" anchor="t" anchorCtr="0">
            <a:normAutofit/>
          </a:bodyPr>
          <a:lstStyle>
            <a:lvl1pPr marL="457200" lvl="0" indent="-228600" algn="ctr">
              <a:lnSpc>
                <a:spcPct val="108000"/>
              </a:lnSpc>
              <a:spcBef>
                <a:spcPts val="0"/>
              </a:spcBef>
              <a:spcAft>
                <a:spcPts val="0"/>
              </a:spcAft>
              <a:buClr>
                <a:schemeClr val="dk1"/>
              </a:buClr>
              <a:buSzPts val="2400"/>
              <a:buNone/>
              <a:defRPr sz="2400"/>
            </a:lvl1pPr>
            <a:lvl2pPr marL="914400" lvl="1" indent="-342900" algn="l">
              <a:lnSpc>
                <a:spcPct val="108000"/>
              </a:lnSpc>
              <a:spcBef>
                <a:spcPts val="90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22"/>
          <p:cNvSpPr txBox="1">
            <a:spLocks noGrp="1"/>
          </p:cNvSpPr>
          <p:nvPr>
            <p:ph type="body" idx="3"/>
          </p:nvPr>
        </p:nvSpPr>
        <p:spPr>
          <a:xfrm>
            <a:off x="0" y="3901969"/>
            <a:ext cx="12192000" cy="640081"/>
          </a:xfrm>
          <a:prstGeom prst="rect">
            <a:avLst/>
          </a:prstGeom>
          <a:noFill/>
          <a:ln>
            <a:noFill/>
          </a:ln>
        </p:spPr>
        <p:txBody>
          <a:bodyPr spcFirstLastPara="1" wrap="square" lIns="0" tIns="45700" rIns="0" bIns="45700" anchor="t" anchorCtr="0">
            <a:normAutofit/>
          </a:bodyPr>
          <a:lstStyle>
            <a:lvl1pPr marL="457200" lvl="0" indent="-228600" algn="ctr">
              <a:lnSpc>
                <a:spcPct val="108000"/>
              </a:lnSpc>
              <a:spcBef>
                <a:spcPts val="0"/>
              </a:spcBef>
              <a:spcAft>
                <a:spcPts val="0"/>
              </a:spcAft>
              <a:buClr>
                <a:schemeClr val="dk1"/>
              </a:buClr>
              <a:buSzPts val="1800"/>
              <a:buNone/>
              <a:defRPr sz="1800" b="1"/>
            </a:lvl1pPr>
            <a:lvl2pPr marL="914400" lvl="1" indent="-342900" algn="l">
              <a:lnSpc>
                <a:spcPct val="108000"/>
              </a:lnSpc>
              <a:spcBef>
                <a:spcPts val="375"/>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3" name="Google Shape;123;p22"/>
          <p:cNvPicPr preferRelativeResize="0"/>
          <p:nvPr/>
        </p:nvPicPr>
        <p:blipFill rotWithShape="1">
          <a:blip r:embed="rId2">
            <a:alphaModFix/>
          </a:blip>
          <a:srcRect/>
          <a:stretch/>
        </p:blipFill>
        <p:spPr>
          <a:xfrm>
            <a:off x="3967940" y="4737577"/>
            <a:ext cx="644285" cy="640080"/>
          </a:xfrm>
          <a:prstGeom prst="rect">
            <a:avLst/>
          </a:prstGeom>
          <a:noFill/>
          <a:ln>
            <a:noFill/>
          </a:ln>
        </p:spPr>
      </p:pic>
      <p:sp>
        <p:nvSpPr>
          <p:cNvPr id="124" name="Google Shape;124;p22"/>
          <p:cNvSpPr txBox="1">
            <a:spLocks noGrp="1"/>
          </p:cNvSpPr>
          <p:nvPr>
            <p:ph type="body" idx="4"/>
          </p:nvPr>
        </p:nvSpPr>
        <p:spPr>
          <a:xfrm>
            <a:off x="3518902" y="5497665"/>
            <a:ext cx="1542361" cy="640080"/>
          </a:xfrm>
          <a:prstGeom prst="rect">
            <a:avLst/>
          </a:prstGeom>
          <a:noFill/>
          <a:ln>
            <a:noFill/>
          </a:ln>
        </p:spPr>
        <p:txBody>
          <a:bodyPr spcFirstLastPara="1" wrap="square" lIns="91425" tIns="45700" rIns="0" bIns="45700" anchor="t" anchorCtr="0">
            <a:noAutofit/>
          </a:bodyPr>
          <a:lstStyle>
            <a:lvl1pPr marL="457200" lvl="0" indent="-228600" algn="ctr">
              <a:lnSpc>
                <a:spcPct val="108000"/>
              </a:lnSpc>
              <a:spcBef>
                <a:spcPts val="750"/>
              </a:spcBef>
              <a:spcAft>
                <a:spcPts val="0"/>
              </a:spcAft>
              <a:buClr>
                <a:schemeClr val="dk1"/>
              </a:buClr>
              <a:buSzPts val="1050"/>
              <a:buNone/>
              <a:defRPr sz="105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5" name="Google Shape;125;p22"/>
          <p:cNvPicPr preferRelativeResize="0"/>
          <p:nvPr/>
        </p:nvPicPr>
        <p:blipFill rotWithShape="1">
          <a:blip r:embed="rId3">
            <a:alphaModFix/>
          </a:blip>
          <a:srcRect/>
          <a:stretch/>
        </p:blipFill>
        <p:spPr>
          <a:xfrm>
            <a:off x="5776824" y="4737577"/>
            <a:ext cx="638349" cy="640080"/>
          </a:xfrm>
          <a:prstGeom prst="rect">
            <a:avLst/>
          </a:prstGeom>
          <a:noFill/>
          <a:ln>
            <a:noFill/>
          </a:ln>
        </p:spPr>
      </p:pic>
      <p:sp>
        <p:nvSpPr>
          <p:cNvPr id="126" name="Google Shape;126;p22"/>
          <p:cNvSpPr txBox="1">
            <a:spLocks noGrp="1"/>
          </p:cNvSpPr>
          <p:nvPr>
            <p:ph type="body" idx="5"/>
          </p:nvPr>
        </p:nvSpPr>
        <p:spPr>
          <a:xfrm>
            <a:off x="5291767" y="5497667"/>
            <a:ext cx="1608463" cy="640081"/>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750"/>
              </a:spcBef>
              <a:spcAft>
                <a:spcPts val="0"/>
              </a:spcAft>
              <a:buClr>
                <a:schemeClr val="dk1"/>
              </a:buClr>
              <a:buSzPts val="1050"/>
              <a:buNone/>
              <a:defRPr sz="105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7" name="Google Shape;127;p22"/>
          <p:cNvPicPr preferRelativeResize="0"/>
          <p:nvPr/>
        </p:nvPicPr>
        <p:blipFill rotWithShape="1">
          <a:blip r:embed="rId4">
            <a:alphaModFix/>
          </a:blip>
          <a:srcRect/>
          <a:stretch/>
        </p:blipFill>
        <p:spPr>
          <a:xfrm>
            <a:off x="7579776" y="4690799"/>
            <a:ext cx="734848" cy="733636"/>
          </a:xfrm>
          <a:prstGeom prst="rect">
            <a:avLst/>
          </a:prstGeom>
          <a:noFill/>
          <a:ln>
            <a:noFill/>
          </a:ln>
        </p:spPr>
      </p:pic>
      <p:sp>
        <p:nvSpPr>
          <p:cNvPr id="128" name="Google Shape;128;p22"/>
          <p:cNvSpPr txBox="1">
            <a:spLocks noGrp="1"/>
          </p:cNvSpPr>
          <p:nvPr>
            <p:ph type="body" idx="6"/>
          </p:nvPr>
        </p:nvSpPr>
        <p:spPr>
          <a:xfrm>
            <a:off x="7182175" y="5497667"/>
            <a:ext cx="1608463" cy="640081"/>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750"/>
              </a:spcBef>
              <a:spcAft>
                <a:spcPts val="0"/>
              </a:spcAft>
              <a:buClr>
                <a:schemeClr val="dk1"/>
              </a:buClr>
              <a:buSzPts val="1050"/>
              <a:buNone/>
              <a:defRPr sz="105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9" name="Google Shape;129;p22"/>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resentation_TItle" type="title">
  <p:cSld name="TITLE">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2" y="2037852"/>
            <a:ext cx="12191999" cy="128244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6E2405"/>
              </a:buClr>
              <a:buSzPts val="4050"/>
              <a:buFont typeface="Palatino Linotype"/>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3"/>
          <p:cNvSpPr txBox="1">
            <a:spLocks noGrp="1"/>
          </p:cNvSpPr>
          <p:nvPr>
            <p:ph type="subTitle" idx="1"/>
          </p:nvPr>
        </p:nvSpPr>
        <p:spPr>
          <a:xfrm>
            <a:off x="2" y="3654080"/>
            <a:ext cx="12191999" cy="2198080"/>
          </a:xfrm>
          <a:prstGeom prst="rect">
            <a:avLst/>
          </a:prstGeom>
          <a:noFill/>
          <a:ln>
            <a:noFill/>
          </a:ln>
        </p:spPr>
        <p:txBody>
          <a:bodyPr spcFirstLastPara="1" wrap="square" lIns="91425" tIns="45700" rIns="822950" bIns="45700" anchor="t" anchorCtr="0">
            <a:normAutofit/>
          </a:bodyPr>
          <a:lstStyle>
            <a:lvl1pPr lvl="0" algn="ctr">
              <a:lnSpc>
                <a:spcPct val="108000"/>
              </a:lnSpc>
              <a:spcBef>
                <a:spcPts val="750"/>
              </a:spcBef>
              <a:spcAft>
                <a:spcPts val="0"/>
              </a:spcAft>
              <a:buClr>
                <a:schemeClr val="dk1"/>
              </a:buClr>
              <a:buSzPts val="2100"/>
              <a:buNone/>
              <a:defRPr sz="2100"/>
            </a:lvl1pPr>
            <a:lvl2pPr lvl="1" algn="ctr">
              <a:lnSpc>
                <a:spcPct val="108000"/>
              </a:lnSpc>
              <a:spcBef>
                <a:spcPts val="1050"/>
              </a:spcBef>
              <a:spcAft>
                <a:spcPts val="0"/>
              </a:spcAft>
              <a:buClr>
                <a:schemeClr val="dk1"/>
              </a:buClr>
              <a:buSzPts val="1125"/>
              <a:buNone/>
              <a:defRPr sz="1125"/>
            </a:lvl2pPr>
            <a:lvl3pPr lvl="2" algn="ctr">
              <a:lnSpc>
                <a:spcPct val="108000"/>
              </a:lnSpc>
              <a:spcBef>
                <a:spcPts val="1050"/>
              </a:spcBef>
              <a:spcAft>
                <a:spcPts val="0"/>
              </a:spcAft>
              <a:buClr>
                <a:schemeClr val="dk1"/>
              </a:buClr>
              <a:buSzPts val="1013"/>
              <a:buNone/>
              <a:defRPr sz="1013"/>
            </a:lvl3pPr>
            <a:lvl4pPr lvl="3" algn="ctr">
              <a:lnSpc>
                <a:spcPct val="108000"/>
              </a:lnSpc>
              <a:spcBef>
                <a:spcPts val="1050"/>
              </a:spcBef>
              <a:spcAft>
                <a:spcPts val="0"/>
              </a:spcAft>
              <a:buClr>
                <a:schemeClr val="dk1"/>
              </a:buClr>
              <a:buSzPts val="900"/>
              <a:buNone/>
              <a:defRPr sz="900"/>
            </a:lvl4pPr>
            <a:lvl5pPr lvl="4" algn="ctr">
              <a:lnSpc>
                <a:spcPct val="108000"/>
              </a:lnSpc>
              <a:spcBef>
                <a:spcPts val="1050"/>
              </a:spcBef>
              <a:spcAft>
                <a:spcPts val="0"/>
              </a:spcAft>
              <a:buClr>
                <a:schemeClr val="dk1"/>
              </a:buClr>
              <a:buSzPts val="900"/>
              <a:buNone/>
              <a:defRPr sz="900"/>
            </a:lvl5pPr>
            <a:lvl6pPr lvl="5" algn="ctr">
              <a:lnSpc>
                <a:spcPct val="90000"/>
              </a:lnSpc>
              <a:spcBef>
                <a:spcPts val="1050"/>
              </a:spcBef>
              <a:spcAft>
                <a:spcPts val="0"/>
              </a:spcAft>
              <a:buClr>
                <a:schemeClr val="dk1"/>
              </a:buClr>
              <a:buSzPts val="900"/>
              <a:buNone/>
              <a:defRPr sz="900"/>
            </a:lvl6pPr>
            <a:lvl7pPr lvl="6" algn="ctr">
              <a:lnSpc>
                <a:spcPct val="90000"/>
              </a:lnSpc>
              <a:spcBef>
                <a:spcPts val="375"/>
              </a:spcBef>
              <a:spcAft>
                <a:spcPts val="0"/>
              </a:spcAft>
              <a:buClr>
                <a:schemeClr val="dk1"/>
              </a:buClr>
              <a:buSzPts val="900"/>
              <a:buNone/>
              <a:defRPr sz="900"/>
            </a:lvl7pPr>
            <a:lvl8pPr lvl="7" algn="ctr">
              <a:lnSpc>
                <a:spcPct val="90000"/>
              </a:lnSpc>
              <a:spcBef>
                <a:spcPts val="375"/>
              </a:spcBef>
              <a:spcAft>
                <a:spcPts val="0"/>
              </a:spcAft>
              <a:buClr>
                <a:schemeClr val="dk1"/>
              </a:buClr>
              <a:buSzPts val="900"/>
              <a:buNone/>
              <a:defRPr sz="900"/>
            </a:lvl8pPr>
            <a:lvl9pPr lvl="8" algn="ctr">
              <a:lnSpc>
                <a:spcPct val="90000"/>
              </a:lnSpc>
              <a:spcBef>
                <a:spcPts val="375"/>
              </a:spcBef>
              <a:spcAft>
                <a:spcPts val="0"/>
              </a:spcAft>
              <a:buClr>
                <a:schemeClr val="dk1"/>
              </a:buClr>
              <a:buSzPts val="900"/>
              <a:buNone/>
              <a:defRPr sz="9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37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415600" y="1536633"/>
            <a:ext cx="11360700" cy="4555200"/>
          </a:xfrm>
          <a:prstGeom prst="rect">
            <a:avLst/>
          </a:prstGeom>
        </p:spPr>
        <p:txBody>
          <a:bodyPr spcFirstLastPara="1" wrap="square" lIns="91425" tIns="45700" rIns="822950" bIns="45700" anchor="t" anchorCtr="0">
            <a:normAutofit/>
          </a:bodyPr>
          <a:lstStyle>
            <a:lvl1pPr marL="457200" lvl="0" indent="-419100" rtl="0">
              <a:spcBef>
                <a:spcPts val="750"/>
              </a:spcBef>
              <a:spcAft>
                <a:spcPts val="0"/>
              </a:spcAft>
              <a:buSzPts val="3000"/>
              <a:buChar char="•"/>
              <a:defRPr/>
            </a:lvl1pPr>
            <a:lvl2pPr marL="914400" lvl="1" indent="-400050" rtl="0">
              <a:spcBef>
                <a:spcPts val="1050"/>
              </a:spcBef>
              <a:spcAft>
                <a:spcPts val="0"/>
              </a:spcAft>
              <a:buSzPts val="2700"/>
              <a:buChar char="•"/>
              <a:defRPr/>
            </a:lvl2pPr>
            <a:lvl3pPr marL="1371600" lvl="2" indent="-381000" rtl="0">
              <a:spcBef>
                <a:spcPts val="1050"/>
              </a:spcBef>
              <a:spcAft>
                <a:spcPts val="0"/>
              </a:spcAft>
              <a:buSzPts val="2400"/>
              <a:buChar char="•"/>
              <a:defRPr/>
            </a:lvl3pPr>
            <a:lvl4pPr marL="1828800" lvl="3" indent="-361950" rtl="0">
              <a:spcBef>
                <a:spcPts val="1050"/>
              </a:spcBef>
              <a:spcAft>
                <a:spcPts val="0"/>
              </a:spcAft>
              <a:buSzPts val="2100"/>
              <a:buChar char="•"/>
              <a:defRPr/>
            </a:lvl4pPr>
            <a:lvl5pPr marL="2286000" lvl="4" indent="-361950" rtl="0">
              <a:spcBef>
                <a:spcPts val="1050"/>
              </a:spcBef>
              <a:spcAft>
                <a:spcPts val="0"/>
              </a:spcAft>
              <a:buSzPts val="2100"/>
              <a:buChar char="•"/>
              <a:defRPr/>
            </a:lvl5pPr>
            <a:lvl6pPr marL="2743200" lvl="5" indent="-314325" rtl="0">
              <a:spcBef>
                <a:spcPts val="1050"/>
              </a:spcBef>
              <a:spcAft>
                <a:spcPts val="0"/>
              </a:spcAft>
              <a:buSzPts val="1350"/>
              <a:buChar char="•"/>
              <a:defRPr/>
            </a:lvl6pPr>
            <a:lvl7pPr marL="3200400" lvl="6" indent="-314325" rtl="0">
              <a:spcBef>
                <a:spcPts val="375"/>
              </a:spcBef>
              <a:spcAft>
                <a:spcPts val="0"/>
              </a:spcAft>
              <a:buSzPts val="1350"/>
              <a:buChar char="•"/>
              <a:defRPr/>
            </a:lvl7pPr>
            <a:lvl8pPr marL="3657600" lvl="7" indent="-314325" rtl="0">
              <a:spcBef>
                <a:spcPts val="375"/>
              </a:spcBef>
              <a:spcAft>
                <a:spcPts val="0"/>
              </a:spcAft>
              <a:buSzPts val="1350"/>
              <a:buChar char="•"/>
              <a:defRPr/>
            </a:lvl8pPr>
            <a:lvl9pPr marL="4114800" lvl="8" indent="-314325" rtl="0">
              <a:spcBef>
                <a:spcPts val="375"/>
              </a:spcBef>
              <a:spcAft>
                <a:spcPts val="0"/>
              </a:spcAft>
              <a:buSzPts val="1350"/>
              <a:buChar char="•"/>
              <a:defRPr/>
            </a:lvl9pPr>
          </a:lstStyle>
          <a:p>
            <a:endParaRPr/>
          </a:p>
        </p:txBody>
      </p:sp>
      <p:sp>
        <p:nvSpPr>
          <p:cNvPr id="136" name="Google Shape;136;p24"/>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2"/>
          <p:cNvSpPr txBox="1">
            <a:spLocks noGrp="1"/>
          </p:cNvSpPr>
          <p:nvPr>
            <p:ph type="body" idx="1"/>
          </p:nvPr>
        </p:nvSpPr>
        <p:spPr>
          <a:xfrm>
            <a:off x="171451" y="1222377"/>
            <a:ext cx="11849100" cy="4803775"/>
          </a:xfrm>
          <a:prstGeom prst="rect">
            <a:avLst/>
          </a:prstGeom>
          <a:noFill/>
          <a:ln>
            <a:noFill/>
          </a:ln>
        </p:spPr>
        <p:txBody>
          <a:bodyPr spcFirstLastPara="1" wrap="square" lIns="91425" tIns="45700" rIns="822950"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12"/>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146292" y="1430628"/>
            <a:ext cx="11890272" cy="4507465"/>
          </a:xfrm>
          <a:prstGeom prst="rect">
            <a:avLst/>
          </a:prstGeom>
          <a:noFill/>
          <a:ln>
            <a:noFill/>
          </a:ln>
        </p:spPr>
        <p:txBody>
          <a:bodyPr spcFirstLastPara="1" wrap="square" lIns="91425" tIns="45700" rIns="822950" bIns="45700" anchor="t" anchorCtr="0">
            <a:normAutofit/>
          </a:bodyPr>
          <a:lstStyle>
            <a:lvl1pPr marL="457200" lvl="0" indent="-342900" algn="l">
              <a:lnSpc>
                <a:spcPct val="108000"/>
              </a:lnSpc>
              <a:spcBef>
                <a:spcPts val="750"/>
              </a:spcBef>
              <a:spcAft>
                <a:spcPts val="0"/>
              </a:spcAft>
              <a:buClr>
                <a:schemeClr val="dk1"/>
              </a:buClr>
              <a:buSzPts val="1800"/>
              <a:buChar char="•"/>
              <a:defRPr/>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38" name="Google Shape;38;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39" name="Google Shape;39;p13"/>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_TItle" type="titleOnly">
  <p:cSld name="TITLE_ONLY">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0" y="1203650"/>
            <a:ext cx="12192000" cy="27263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6E2405"/>
              </a:buClr>
              <a:buSzPts val="375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8610600" y="629448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inalSlide">
  <p:cSld name="FinalSlide">
    <p:spTree>
      <p:nvGrpSpPr>
        <p:cNvPr id="1" name="Shape 43"/>
        <p:cNvGrpSpPr/>
        <p:nvPr/>
      </p:nvGrpSpPr>
      <p:grpSpPr>
        <a:xfrm>
          <a:off x="0" y="0"/>
          <a:ext cx="0" cy="0"/>
          <a:chOff x="0" y="0"/>
          <a:chExt cx="0" cy="0"/>
        </a:xfrm>
      </p:grpSpPr>
      <p:sp>
        <p:nvSpPr>
          <p:cNvPr id="44" name="Google Shape;44;p15"/>
          <p:cNvSpPr txBox="1">
            <a:spLocks noGrp="1"/>
          </p:cNvSpPr>
          <p:nvPr>
            <p:ph type="title"/>
          </p:nvPr>
        </p:nvSpPr>
        <p:spPr>
          <a:xfrm>
            <a:off x="838200" y="365131"/>
            <a:ext cx="10515600" cy="85048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5"/>
          <p:cNvSpPr txBox="1">
            <a:spLocks noGrp="1"/>
          </p:cNvSpPr>
          <p:nvPr>
            <p:ph type="body" idx="1"/>
          </p:nvPr>
        </p:nvSpPr>
        <p:spPr>
          <a:xfrm>
            <a:off x="3044132" y="1485885"/>
            <a:ext cx="6562725" cy="1032249"/>
          </a:xfrm>
          <a:prstGeom prst="rect">
            <a:avLst/>
          </a:prstGeom>
          <a:noFill/>
          <a:ln>
            <a:noFill/>
          </a:ln>
        </p:spPr>
        <p:txBody>
          <a:bodyPr spcFirstLastPara="1" wrap="square" lIns="91425" tIns="45700" rIns="822950" bIns="45700" anchor="t" anchorCtr="0">
            <a:normAutofit/>
          </a:bodyPr>
          <a:lstStyle>
            <a:lvl1pPr marL="457200" lvl="0" indent="-228600" algn="ctr">
              <a:lnSpc>
                <a:spcPct val="108000"/>
              </a:lnSpc>
              <a:spcBef>
                <a:spcPts val="750"/>
              </a:spcBef>
              <a:spcAft>
                <a:spcPts val="0"/>
              </a:spcAft>
              <a:buClr>
                <a:schemeClr val="dk1"/>
              </a:buClr>
              <a:buSzPts val="2100"/>
              <a:buNone/>
              <a:defRPr sz="21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5"/>
          <p:cNvSpPr txBox="1">
            <a:spLocks noGrp="1"/>
          </p:cNvSpPr>
          <p:nvPr>
            <p:ph type="body" idx="2"/>
          </p:nvPr>
        </p:nvSpPr>
        <p:spPr>
          <a:xfrm>
            <a:off x="3044132" y="2847529"/>
            <a:ext cx="6562725" cy="1032249"/>
          </a:xfrm>
          <a:prstGeom prst="rect">
            <a:avLst/>
          </a:prstGeom>
          <a:noFill/>
          <a:ln>
            <a:noFill/>
          </a:ln>
        </p:spPr>
        <p:txBody>
          <a:bodyPr spcFirstLastPara="1" wrap="square" lIns="91425" tIns="45700" rIns="822950" bIns="45700" anchor="t" anchorCtr="0">
            <a:normAutofit/>
          </a:bodyPr>
          <a:lstStyle>
            <a:lvl1pPr marL="457200" lvl="0" indent="-228600" algn="ctr">
              <a:lnSpc>
                <a:spcPct val="108000"/>
              </a:lnSpc>
              <a:spcBef>
                <a:spcPts val="750"/>
              </a:spcBef>
              <a:spcAft>
                <a:spcPts val="0"/>
              </a:spcAft>
              <a:buClr>
                <a:schemeClr val="dk1"/>
              </a:buClr>
              <a:buSzPts val="1800"/>
              <a:buNone/>
              <a:defRPr sz="18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15"/>
          <p:cNvSpPr txBox="1">
            <a:spLocks noGrp="1"/>
          </p:cNvSpPr>
          <p:nvPr>
            <p:ph type="body" idx="3"/>
          </p:nvPr>
        </p:nvSpPr>
        <p:spPr>
          <a:xfrm>
            <a:off x="5094619" y="4428882"/>
            <a:ext cx="2304487" cy="666750"/>
          </a:xfrm>
          <a:prstGeom prst="rect">
            <a:avLst/>
          </a:prstGeom>
          <a:noFill/>
          <a:ln>
            <a:noFill/>
          </a:ln>
        </p:spPr>
        <p:txBody>
          <a:bodyPr spcFirstLastPara="1" wrap="square" lIns="91425" tIns="45700" rIns="822950" bIns="45700" anchor="t" anchorCtr="0">
            <a:normAutofit/>
          </a:bodyPr>
          <a:lstStyle>
            <a:lvl1pPr marL="457200" lvl="0" indent="-228600" algn="ctr">
              <a:lnSpc>
                <a:spcPct val="108000"/>
              </a:lnSpc>
              <a:spcBef>
                <a:spcPts val="750"/>
              </a:spcBef>
              <a:spcAft>
                <a:spcPts val="0"/>
              </a:spcAft>
              <a:buClr>
                <a:schemeClr val="dk1"/>
              </a:buClr>
              <a:buSzPts val="2100"/>
              <a:buNone/>
              <a:defRPr sz="2100" b="1"/>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8" name="Google Shape;48;p15"/>
          <p:cNvPicPr preferRelativeResize="0"/>
          <p:nvPr/>
        </p:nvPicPr>
        <p:blipFill rotWithShape="1">
          <a:blip r:embed="rId2">
            <a:alphaModFix/>
          </a:blip>
          <a:srcRect/>
          <a:stretch/>
        </p:blipFill>
        <p:spPr>
          <a:xfrm>
            <a:off x="3575343" y="5372116"/>
            <a:ext cx="573024" cy="426963"/>
          </a:xfrm>
          <a:prstGeom prst="rect">
            <a:avLst/>
          </a:prstGeom>
          <a:noFill/>
          <a:ln>
            <a:noFill/>
          </a:ln>
        </p:spPr>
      </p:pic>
      <p:sp>
        <p:nvSpPr>
          <p:cNvPr id="49" name="Google Shape;49;p15"/>
          <p:cNvSpPr txBox="1">
            <a:spLocks noGrp="1"/>
          </p:cNvSpPr>
          <p:nvPr>
            <p:ph type="body" idx="4"/>
          </p:nvPr>
        </p:nvSpPr>
        <p:spPr>
          <a:xfrm>
            <a:off x="3044133" y="5906972"/>
            <a:ext cx="1635443" cy="503237"/>
          </a:xfrm>
          <a:prstGeom prst="rect">
            <a:avLst/>
          </a:prstGeom>
          <a:noFill/>
          <a:ln>
            <a:noFill/>
          </a:ln>
        </p:spPr>
        <p:txBody>
          <a:bodyPr spcFirstLastPara="1" wrap="square" lIns="91425" tIns="45700" rIns="822950" bIns="45700" anchor="t" anchorCtr="0">
            <a:noAutofit/>
          </a:bodyPr>
          <a:lstStyle>
            <a:lvl1pPr marL="457200" lvl="0" indent="-228600" algn="ctr">
              <a:lnSpc>
                <a:spcPct val="108000"/>
              </a:lnSpc>
              <a:spcBef>
                <a:spcPts val="750"/>
              </a:spcBef>
              <a:spcAft>
                <a:spcPts val="0"/>
              </a:spcAft>
              <a:buClr>
                <a:schemeClr val="dk1"/>
              </a:buClr>
              <a:buSzPts val="1200"/>
              <a:buNone/>
              <a:defRPr sz="12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0" name="Google Shape;50;p15"/>
          <p:cNvPicPr preferRelativeResize="0"/>
          <p:nvPr/>
        </p:nvPicPr>
        <p:blipFill rotWithShape="1">
          <a:blip r:embed="rId3">
            <a:alphaModFix/>
          </a:blip>
          <a:srcRect/>
          <a:stretch/>
        </p:blipFill>
        <p:spPr>
          <a:xfrm>
            <a:off x="5982293" y="5365545"/>
            <a:ext cx="585216" cy="440102"/>
          </a:xfrm>
          <a:prstGeom prst="rect">
            <a:avLst/>
          </a:prstGeom>
          <a:noFill/>
          <a:ln>
            <a:noFill/>
          </a:ln>
        </p:spPr>
      </p:pic>
      <p:sp>
        <p:nvSpPr>
          <p:cNvPr id="51" name="Google Shape;51;p15"/>
          <p:cNvSpPr txBox="1">
            <a:spLocks noGrp="1"/>
          </p:cNvSpPr>
          <p:nvPr>
            <p:ph type="body" idx="5"/>
          </p:nvPr>
        </p:nvSpPr>
        <p:spPr>
          <a:xfrm>
            <a:off x="5429141" y="5906971"/>
            <a:ext cx="1635443" cy="503237"/>
          </a:xfrm>
          <a:prstGeom prst="rect">
            <a:avLst/>
          </a:prstGeom>
          <a:noFill/>
          <a:ln>
            <a:noFill/>
          </a:ln>
        </p:spPr>
        <p:txBody>
          <a:bodyPr spcFirstLastPara="1" wrap="square" lIns="91425" tIns="45700" rIns="822950" bIns="45700" anchor="t" anchorCtr="0">
            <a:noAutofit/>
          </a:bodyPr>
          <a:lstStyle>
            <a:lvl1pPr marL="457200" lvl="0" indent="-228600" algn="ctr">
              <a:lnSpc>
                <a:spcPct val="108000"/>
              </a:lnSpc>
              <a:spcBef>
                <a:spcPts val="750"/>
              </a:spcBef>
              <a:spcAft>
                <a:spcPts val="0"/>
              </a:spcAft>
              <a:buClr>
                <a:schemeClr val="dk1"/>
              </a:buClr>
              <a:buSzPts val="1200"/>
              <a:buNone/>
              <a:defRPr sz="12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2" name="Google Shape;52;p15"/>
          <p:cNvPicPr preferRelativeResize="0"/>
          <p:nvPr/>
        </p:nvPicPr>
        <p:blipFill rotWithShape="1">
          <a:blip r:embed="rId4">
            <a:alphaModFix/>
          </a:blip>
          <a:srcRect/>
          <a:stretch/>
        </p:blipFill>
        <p:spPr>
          <a:xfrm>
            <a:off x="8390819" y="5334551"/>
            <a:ext cx="670560" cy="502090"/>
          </a:xfrm>
          <a:prstGeom prst="rect">
            <a:avLst/>
          </a:prstGeom>
          <a:noFill/>
          <a:ln>
            <a:noFill/>
          </a:ln>
        </p:spPr>
      </p:pic>
      <p:sp>
        <p:nvSpPr>
          <p:cNvPr id="53" name="Google Shape;53;p15"/>
          <p:cNvSpPr txBox="1">
            <a:spLocks noGrp="1"/>
          </p:cNvSpPr>
          <p:nvPr>
            <p:ph type="body" idx="6"/>
          </p:nvPr>
        </p:nvSpPr>
        <p:spPr>
          <a:xfrm>
            <a:off x="7908377" y="5906971"/>
            <a:ext cx="1635443" cy="503237"/>
          </a:xfrm>
          <a:prstGeom prst="rect">
            <a:avLst/>
          </a:prstGeom>
          <a:noFill/>
          <a:ln>
            <a:noFill/>
          </a:ln>
        </p:spPr>
        <p:txBody>
          <a:bodyPr spcFirstLastPara="1" wrap="square" lIns="91425" tIns="45700" rIns="822950" bIns="45700" anchor="t" anchorCtr="0">
            <a:noAutofit/>
          </a:bodyPr>
          <a:lstStyle>
            <a:lvl1pPr marL="457200" lvl="0" indent="-228600" algn="ctr">
              <a:lnSpc>
                <a:spcPct val="108000"/>
              </a:lnSpc>
              <a:spcBef>
                <a:spcPts val="750"/>
              </a:spcBef>
              <a:spcAft>
                <a:spcPts val="0"/>
              </a:spcAft>
              <a:buClr>
                <a:schemeClr val="dk1"/>
              </a:buClr>
              <a:buSzPts val="1200"/>
              <a:buNone/>
              <a:defRPr sz="12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15"/>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4723272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_Content_Vertical">
  <p:cSld name="Two_Content_Vertical">
    <p:spTree>
      <p:nvGrpSpPr>
        <p:cNvPr id="1" name="Shape 55"/>
        <p:cNvGrpSpPr/>
        <p:nvPr/>
      </p:nvGrpSpPr>
      <p:grpSpPr>
        <a:xfrm>
          <a:off x="0" y="0"/>
          <a:ext cx="0" cy="0"/>
          <a:chOff x="0" y="0"/>
          <a:chExt cx="0" cy="0"/>
        </a:xfrm>
      </p:grpSpPr>
      <p:sp>
        <p:nvSpPr>
          <p:cNvPr id="56" name="Google Shape;56;p16"/>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6"/>
          <p:cNvSpPr txBox="1">
            <a:spLocks noGrp="1"/>
          </p:cNvSpPr>
          <p:nvPr>
            <p:ph type="body" idx="1"/>
          </p:nvPr>
        </p:nvSpPr>
        <p:spPr>
          <a:xfrm>
            <a:off x="146292" y="1430627"/>
            <a:ext cx="11890272" cy="22269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750"/>
              </a:spcBef>
              <a:spcAft>
                <a:spcPts val="0"/>
              </a:spcAft>
              <a:buClr>
                <a:schemeClr val="dk1"/>
              </a:buClr>
              <a:buSzPts val="2400"/>
              <a:buChar char="•"/>
              <a:defRPr sz="2400"/>
            </a:lvl1pPr>
            <a:lvl2pPr marL="914400" lvl="1" indent="-361950" algn="l">
              <a:lnSpc>
                <a:spcPct val="108000"/>
              </a:lnSpc>
              <a:spcBef>
                <a:spcPts val="1050"/>
              </a:spcBef>
              <a:spcAft>
                <a:spcPts val="0"/>
              </a:spcAft>
              <a:buClr>
                <a:schemeClr val="dk1"/>
              </a:buClr>
              <a:buSzPts val="2100"/>
              <a:buChar char="•"/>
              <a:defRPr sz="2100"/>
            </a:lvl2pPr>
            <a:lvl3pPr marL="1371600" lvl="2" indent="-342900" algn="l">
              <a:lnSpc>
                <a:spcPct val="108000"/>
              </a:lnSpc>
              <a:spcBef>
                <a:spcPts val="1050"/>
              </a:spcBef>
              <a:spcAft>
                <a:spcPts val="0"/>
              </a:spcAft>
              <a:buClr>
                <a:schemeClr val="dk1"/>
              </a:buClr>
              <a:buSzPts val="1800"/>
              <a:buChar char="•"/>
              <a:defRPr sz="180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6"/>
          <p:cNvSpPr txBox="1">
            <a:spLocks noGrp="1"/>
          </p:cNvSpPr>
          <p:nvPr>
            <p:ph type="body" idx="2"/>
          </p:nvPr>
        </p:nvSpPr>
        <p:spPr>
          <a:xfrm>
            <a:off x="155436" y="3735253"/>
            <a:ext cx="11890272" cy="22269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750"/>
              </a:spcBef>
              <a:spcAft>
                <a:spcPts val="0"/>
              </a:spcAft>
              <a:buClr>
                <a:schemeClr val="dk1"/>
              </a:buClr>
              <a:buSzPts val="2400"/>
              <a:buChar char="•"/>
              <a:defRPr sz="2400"/>
            </a:lvl1pPr>
            <a:lvl2pPr marL="914400" lvl="1" indent="-361950" algn="l">
              <a:lnSpc>
                <a:spcPct val="108000"/>
              </a:lnSpc>
              <a:spcBef>
                <a:spcPts val="1050"/>
              </a:spcBef>
              <a:spcAft>
                <a:spcPts val="0"/>
              </a:spcAft>
              <a:buClr>
                <a:schemeClr val="dk1"/>
              </a:buClr>
              <a:buSzPts val="2100"/>
              <a:buChar char="•"/>
              <a:defRPr sz="2100"/>
            </a:lvl2pPr>
            <a:lvl3pPr marL="1371600" lvl="2" indent="-342900" algn="l">
              <a:lnSpc>
                <a:spcPct val="108000"/>
              </a:lnSpc>
              <a:spcBef>
                <a:spcPts val="1050"/>
              </a:spcBef>
              <a:spcAft>
                <a:spcPts val="0"/>
              </a:spcAft>
              <a:buClr>
                <a:schemeClr val="dk1"/>
              </a:buClr>
              <a:buSzPts val="1800"/>
              <a:buChar char="•"/>
              <a:defRPr sz="180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16"/>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7"/>
          <p:cNvSpPr txBox="1">
            <a:spLocks noGrp="1"/>
          </p:cNvSpPr>
          <p:nvPr>
            <p:ph type="body" idx="1"/>
          </p:nvPr>
        </p:nvSpPr>
        <p:spPr>
          <a:xfrm>
            <a:off x="146293"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17"/>
          <p:cNvSpPr txBox="1">
            <a:spLocks noGrp="1"/>
          </p:cNvSpPr>
          <p:nvPr>
            <p:ph type="body" idx="2"/>
          </p:nvPr>
        </p:nvSpPr>
        <p:spPr>
          <a:xfrm>
            <a:off x="146292" y="1962462"/>
            <a:ext cx="11890272" cy="143375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7"/>
          <p:cNvSpPr txBox="1">
            <a:spLocks noGrp="1"/>
          </p:cNvSpPr>
          <p:nvPr>
            <p:ph type="body" idx="3"/>
          </p:nvPr>
        </p:nvSpPr>
        <p:spPr>
          <a:xfrm>
            <a:off x="146291"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17"/>
          <p:cNvSpPr txBox="1">
            <a:spLocks noGrp="1"/>
          </p:cNvSpPr>
          <p:nvPr>
            <p:ph type="body" idx="4"/>
          </p:nvPr>
        </p:nvSpPr>
        <p:spPr>
          <a:xfrm>
            <a:off x="155436" y="4439799"/>
            <a:ext cx="11890272" cy="1522429"/>
          </a:xfrm>
          <a:prstGeom prst="rect">
            <a:avLst/>
          </a:prstGeom>
          <a:noFill/>
          <a:ln>
            <a:noFill/>
          </a:ln>
        </p:spPr>
        <p:txBody>
          <a:bodyPr spcFirstLastPara="1" wrap="square" lIns="91425" tIns="45700" rIns="91425"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23850" algn="l">
              <a:lnSpc>
                <a:spcPct val="108000"/>
              </a:lnSpc>
              <a:spcBef>
                <a:spcPts val="1050"/>
              </a:spcBef>
              <a:spcAft>
                <a:spcPts val="0"/>
              </a:spcAft>
              <a:buClr>
                <a:schemeClr val="dk1"/>
              </a:buClr>
              <a:buSzPts val="1500"/>
              <a:buChar char="•"/>
              <a:defRPr sz="1500"/>
            </a:lvl4pPr>
            <a:lvl5pPr marL="2286000" lvl="4" indent="-323850" algn="l">
              <a:lnSpc>
                <a:spcPct val="108000"/>
              </a:lnSpc>
              <a:spcBef>
                <a:spcPts val="1050"/>
              </a:spcBef>
              <a:spcAft>
                <a:spcPts val="0"/>
              </a:spcAft>
              <a:buClr>
                <a:schemeClr val="dk1"/>
              </a:buClr>
              <a:buSzPts val="1500"/>
              <a:buChar char="•"/>
              <a:defRPr sz="15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17"/>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8"/>
          <p:cNvSpPr txBox="1">
            <a:spLocks noGrp="1"/>
          </p:cNvSpPr>
          <p:nvPr>
            <p:ph type="body" idx="1"/>
          </p:nvPr>
        </p:nvSpPr>
        <p:spPr>
          <a:xfrm>
            <a:off x="176269" y="1429019"/>
            <a:ext cx="5843531" cy="4498057"/>
          </a:xfrm>
          <a:prstGeom prst="rect">
            <a:avLst/>
          </a:prstGeom>
          <a:noFill/>
          <a:ln>
            <a:noFill/>
          </a:ln>
        </p:spPr>
        <p:txBody>
          <a:bodyPr spcFirstLastPara="1" wrap="square" lIns="91425" tIns="45700" rIns="640075"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18"/>
          <p:cNvSpPr txBox="1">
            <a:spLocks noGrp="1"/>
          </p:cNvSpPr>
          <p:nvPr>
            <p:ph type="body" idx="2"/>
          </p:nvPr>
        </p:nvSpPr>
        <p:spPr>
          <a:xfrm>
            <a:off x="6172201" y="1429018"/>
            <a:ext cx="5843531" cy="4498057"/>
          </a:xfrm>
          <a:prstGeom prst="rect">
            <a:avLst/>
          </a:prstGeom>
          <a:noFill/>
          <a:ln>
            <a:noFill/>
          </a:ln>
        </p:spPr>
        <p:txBody>
          <a:bodyPr spcFirstLastPara="1" wrap="square" lIns="91425" tIns="45700" rIns="640075"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8"/>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ree_Content">
  <p:cSld name="Three_Conten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a:off x="176271" y="1429019"/>
            <a:ext cx="3800820" cy="4498057"/>
          </a:xfrm>
          <a:prstGeom prst="rect">
            <a:avLst/>
          </a:prstGeom>
          <a:noFill/>
          <a:ln>
            <a:noFill/>
          </a:ln>
        </p:spPr>
        <p:txBody>
          <a:bodyPr spcFirstLastPara="1" wrap="square" lIns="91425" tIns="45700" rIns="457200" bIns="45700" anchor="t" anchorCtr="0">
            <a:noAutofit/>
          </a:bodyPr>
          <a:lstStyle>
            <a:lvl1pPr marL="457200" lvl="0" indent="-361950" algn="l">
              <a:lnSpc>
                <a:spcPct val="108000"/>
              </a:lnSpc>
              <a:spcBef>
                <a:spcPts val="750"/>
              </a:spcBef>
              <a:spcAft>
                <a:spcPts val="0"/>
              </a:spcAft>
              <a:buClr>
                <a:schemeClr val="dk1"/>
              </a:buClr>
              <a:buSzPts val="2100"/>
              <a:buChar char="•"/>
              <a:defRPr sz="2100"/>
            </a:lvl1pPr>
            <a:lvl2pPr marL="914400" lvl="1" indent="-342900" algn="l">
              <a:lnSpc>
                <a:spcPct val="108000"/>
              </a:lnSpc>
              <a:spcBef>
                <a:spcPts val="1050"/>
              </a:spcBef>
              <a:spcAft>
                <a:spcPts val="0"/>
              </a:spcAft>
              <a:buClr>
                <a:schemeClr val="dk1"/>
              </a:buClr>
              <a:buSzPts val="1800"/>
              <a:buChar char="•"/>
              <a:defRPr sz="1800"/>
            </a:lvl2pPr>
            <a:lvl3pPr marL="1371600" lvl="2" indent="-323850" algn="l">
              <a:lnSpc>
                <a:spcPct val="108000"/>
              </a:lnSpc>
              <a:spcBef>
                <a:spcPts val="1050"/>
              </a:spcBef>
              <a:spcAft>
                <a:spcPts val="0"/>
              </a:spcAft>
              <a:buClr>
                <a:schemeClr val="dk1"/>
              </a:buClr>
              <a:buSzPts val="1500"/>
              <a:buChar char="•"/>
              <a:defRPr sz="1500"/>
            </a:lvl3pPr>
            <a:lvl4pPr marL="1828800" lvl="3" indent="-314325" algn="l">
              <a:lnSpc>
                <a:spcPct val="108000"/>
              </a:lnSpc>
              <a:spcBef>
                <a:spcPts val="1050"/>
              </a:spcBef>
              <a:spcAft>
                <a:spcPts val="0"/>
              </a:spcAft>
              <a:buClr>
                <a:schemeClr val="dk1"/>
              </a:buClr>
              <a:buSzPts val="1350"/>
              <a:buChar char="•"/>
              <a:defRPr sz="1350"/>
            </a:lvl4pPr>
            <a:lvl5pPr marL="2286000" lvl="4" indent="-314325" algn="l">
              <a:lnSpc>
                <a:spcPct val="108000"/>
              </a:lnSpc>
              <a:spcBef>
                <a:spcPts val="1050"/>
              </a:spcBef>
              <a:spcAft>
                <a:spcPts val="0"/>
              </a:spcAft>
              <a:buClr>
                <a:schemeClr val="dk1"/>
              </a:buClr>
              <a:buSzPts val="1350"/>
              <a:buChar char="•"/>
              <a:defRPr sz="135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9"/>
          <p:cNvSpPr txBox="1">
            <a:spLocks noGrp="1"/>
          </p:cNvSpPr>
          <p:nvPr>
            <p:ph type="body" idx="2"/>
          </p:nvPr>
        </p:nvSpPr>
        <p:spPr>
          <a:xfrm>
            <a:off x="4195591" y="1429019"/>
            <a:ext cx="3800820" cy="4498057"/>
          </a:xfrm>
          <a:prstGeom prst="rect">
            <a:avLst/>
          </a:prstGeom>
          <a:noFill/>
          <a:ln>
            <a:noFill/>
          </a:ln>
        </p:spPr>
        <p:txBody>
          <a:bodyPr spcFirstLastPara="1" wrap="square" lIns="91425" tIns="45700" rIns="457200" bIns="45700" anchor="t" anchorCtr="0">
            <a:noAutofit/>
          </a:bodyPr>
          <a:lstStyle>
            <a:lvl1pPr marL="457200" lvl="0" indent="-361950" algn="l">
              <a:lnSpc>
                <a:spcPct val="108000"/>
              </a:lnSpc>
              <a:spcBef>
                <a:spcPts val="750"/>
              </a:spcBef>
              <a:spcAft>
                <a:spcPts val="0"/>
              </a:spcAft>
              <a:buClr>
                <a:schemeClr val="dk1"/>
              </a:buClr>
              <a:buSzPts val="2100"/>
              <a:buChar char="•"/>
              <a:defRPr sz="2100"/>
            </a:lvl1pPr>
            <a:lvl2pPr marL="914400" lvl="1" indent="-342900" algn="l">
              <a:lnSpc>
                <a:spcPct val="108000"/>
              </a:lnSpc>
              <a:spcBef>
                <a:spcPts val="1050"/>
              </a:spcBef>
              <a:spcAft>
                <a:spcPts val="0"/>
              </a:spcAft>
              <a:buClr>
                <a:schemeClr val="dk1"/>
              </a:buClr>
              <a:buSzPts val="1800"/>
              <a:buChar char="•"/>
              <a:defRPr sz="1800"/>
            </a:lvl2pPr>
            <a:lvl3pPr marL="1371600" lvl="2" indent="-323850" algn="l">
              <a:lnSpc>
                <a:spcPct val="108000"/>
              </a:lnSpc>
              <a:spcBef>
                <a:spcPts val="1050"/>
              </a:spcBef>
              <a:spcAft>
                <a:spcPts val="0"/>
              </a:spcAft>
              <a:buClr>
                <a:schemeClr val="dk1"/>
              </a:buClr>
              <a:buSzPts val="1500"/>
              <a:buChar char="•"/>
              <a:defRPr sz="1500"/>
            </a:lvl3pPr>
            <a:lvl4pPr marL="1828800" lvl="3" indent="-314325" algn="l">
              <a:lnSpc>
                <a:spcPct val="108000"/>
              </a:lnSpc>
              <a:spcBef>
                <a:spcPts val="1050"/>
              </a:spcBef>
              <a:spcAft>
                <a:spcPts val="0"/>
              </a:spcAft>
              <a:buClr>
                <a:schemeClr val="dk1"/>
              </a:buClr>
              <a:buSzPts val="1350"/>
              <a:buChar char="•"/>
              <a:defRPr sz="1350"/>
            </a:lvl4pPr>
            <a:lvl5pPr marL="2286000" lvl="4" indent="-314325" algn="l">
              <a:lnSpc>
                <a:spcPct val="108000"/>
              </a:lnSpc>
              <a:spcBef>
                <a:spcPts val="1050"/>
              </a:spcBef>
              <a:spcAft>
                <a:spcPts val="0"/>
              </a:spcAft>
              <a:buClr>
                <a:schemeClr val="dk1"/>
              </a:buClr>
              <a:buSzPts val="1350"/>
              <a:buChar char="•"/>
              <a:defRPr sz="135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19"/>
          <p:cNvSpPr txBox="1">
            <a:spLocks noGrp="1"/>
          </p:cNvSpPr>
          <p:nvPr>
            <p:ph type="body" idx="3"/>
          </p:nvPr>
        </p:nvSpPr>
        <p:spPr>
          <a:xfrm>
            <a:off x="8214913" y="1431792"/>
            <a:ext cx="3800820" cy="4498057"/>
          </a:xfrm>
          <a:prstGeom prst="rect">
            <a:avLst/>
          </a:prstGeom>
          <a:noFill/>
          <a:ln>
            <a:noFill/>
          </a:ln>
        </p:spPr>
        <p:txBody>
          <a:bodyPr spcFirstLastPara="1" wrap="square" lIns="91425" tIns="45700" rIns="822950" bIns="45700" anchor="t" anchorCtr="0">
            <a:noAutofit/>
          </a:bodyPr>
          <a:lstStyle>
            <a:lvl1pPr marL="457200" lvl="0" indent="-361950" algn="l">
              <a:lnSpc>
                <a:spcPct val="108000"/>
              </a:lnSpc>
              <a:spcBef>
                <a:spcPts val="750"/>
              </a:spcBef>
              <a:spcAft>
                <a:spcPts val="0"/>
              </a:spcAft>
              <a:buClr>
                <a:schemeClr val="dk1"/>
              </a:buClr>
              <a:buSzPts val="2100"/>
              <a:buChar char="•"/>
              <a:defRPr sz="2100"/>
            </a:lvl1pPr>
            <a:lvl2pPr marL="914400" lvl="1" indent="-342900" algn="l">
              <a:lnSpc>
                <a:spcPct val="108000"/>
              </a:lnSpc>
              <a:spcBef>
                <a:spcPts val="1050"/>
              </a:spcBef>
              <a:spcAft>
                <a:spcPts val="0"/>
              </a:spcAft>
              <a:buClr>
                <a:schemeClr val="dk1"/>
              </a:buClr>
              <a:buSzPts val="1800"/>
              <a:buChar char="•"/>
              <a:defRPr sz="1800"/>
            </a:lvl2pPr>
            <a:lvl3pPr marL="1371600" lvl="2" indent="-323850" algn="l">
              <a:lnSpc>
                <a:spcPct val="108000"/>
              </a:lnSpc>
              <a:spcBef>
                <a:spcPts val="1050"/>
              </a:spcBef>
              <a:spcAft>
                <a:spcPts val="0"/>
              </a:spcAft>
              <a:buClr>
                <a:schemeClr val="dk1"/>
              </a:buClr>
              <a:buSzPts val="1500"/>
              <a:buChar char="•"/>
              <a:defRPr sz="1500"/>
            </a:lvl3pPr>
            <a:lvl4pPr marL="1828800" lvl="3" indent="-314325" algn="l">
              <a:lnSpc>
                <a:spcPct val="108000"/>
              </a:lnSpc>
              <a:spcBef>
                <a:spcPts val="1050"/>
              </a:spcBef>
              <a:spcAft>
                <a:spcPts val="0"/>
              </a:spcAft>
              <a:buClr>
                <a:schemeClr val="dk1"/>
              </a:buClr>
              <a:buSzPts val="1350"/>
              <a:buChar char="•"/>
              <a:defRPr sz="1350"/>
            </a:lvl4pPr>
            <a:lvl5pPr marL="2286000" lvl="4" indent="-314325" algn="l">
              <a:lnSpc>
                <a:spcPct val="108000"/>
              </a:lnSpc>
              <a:spcBef>
                <a:spcPts val="1050"/>
              </a:spcBef>
              <a:spcAft>
                <a:spcPts val="0"/>
              </a:spcAft>
              <a:buClr>
                <a:schemeClr val="dk1"/>
              </a:buClr>
              <a:buSzPts val="1350"/>
              <a:buChar char="•"/>
              <a:defRPr sz="135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9"/>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1258431" y="380198"/>
            <a:ext cx="10128421" cy="76997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a:off x="171065" y="1449806"/>
            <a:ext cx="587639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1" name="Google Shape;81;p20"/>
          <p:cNvSpPr txBox="1">
            <a:spLocks noGrp="1"/>
          </p:cNvSpPr>
          <p:nvPr>
            <p:ph type="body" idx="2"/>
          </p:nvPr>
        </p:nvSpPr>
        <p:spPr>
          <a:xfrm>
            <a:off x="171064" y="2273718"/>
            <a:ext cx="5876389" cy="3664374"/>
          </a:xfrm>
          <a:prstGeom prst="rect">
            <a:avLst/>
          </a:prstGeom>
          <a:noFill/>
          <a:ln>
            <a:noFill/>
          </a:ln>
        </p:spPr>
        <p:txBody>
          <a:bodyPr spcFirstLastPara="1" wrap="square" lIns="91425" tIns="45700" rIns="822950"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04800" algn="l">
              <a:lnSpc>
                <a:spcPct val="108000"/>
              </a:lnSpc>
              <a:spcBef>
                <a:spcPts val="1050"/>
              </a:spcBef>
              <a:spcAft>
                <a:spcPts val="0"/>
              </a:spcAft>
              <a:buClr>
                <a:schemeClr val="dk1"/>
              </a:buClr>
              <a:buSzPts val="1200"/>
              <a:buChar char="•"/>
              <a:defRPr sz="1200"/>
            </a:lvl4pPr>
            <a:lvl5pPr marL="2286000" lvl="4" indent="-304800" algn="l">
              <a:lnSpc>
                <a:spcPct val="108000"/>
              </a:lnSpc>
              <a:spcBef>
                <a:spcPts val="1050"/>
              </a:spcBef>
              <a:spcAft>
                <a:spcPts val="0"/>
              </a:spcAft>
              <a:buClr>
                <a:schemeClr val="dk1"/>
              </a:buClr>
              <a:buSzPts val="1200"/>
              <a:buChar char="•"/>
              <a:defRPr sz="12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20"/>
          <p:cNvSpPr txBox="1">
            <a:spLocks noGrp="1"/>
          </p:cNvSpPr>
          <p:nvPr>
            <p:ph type="body" idx="3"/>
          </p:nvPr>
        </p:nvSpPr>
        <p:spPr>
          <a:xfrm>
            <a:off x="6145878" y="1450895"/>
            <a:ext cx="587639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750"/>
              </a:spcBef>
              <a:spcAft>
                <a:spcPts val="0"/>
              </a:spcAft>
              <a:buClr>
                <a:schemeClr val="dk1"/>
              </a:buClr>
              <a:buSzPts val="2100"/>
              <a:buNone/>
              <a:defRPr sz="2100" b="1">
                <a:solidFill>
                  <a:schemeClr val="dk1"/>
                </a:solidFill>
              </a:defRPr>
            </a:lvl1pPr>
            <a:lvl2pPr marL="914400" lvl="1" indent="-228600" algn="l">
              <a:lnSpc>
                <a:spcPct val="108000"/>
              </a:lnSpc>
              <a:spcBef>
                <a:spcPts val="1050"/>
              </a:spcBef>
              <a:spcAft>
                <a:spcPts val="0"/>
              </a:spcAft>
              <a:buClr>
                <a:schemeClr val="dk1"/>
              </a:buClr>
              <a:buSzPts val="1500"/>
              <a:buNone/>
              <a:defRPr sz="1500" b="1"/>
            </a:lvl2pPr>
            <a:lvl3pPr marL="1371600" lvl="2" indent="-228600" algn="l">
              <a:lnSpc>
                <a:spcPct val="108000"/>
              </a:lnSpc>
              <a:spcBef>
                <a:spcPts val="1050"/>
              </a:spcBef>
              <a:spcAft>
                <a:spcPts val="0"/>
              </a:spcAft>
              <a:buClr>
                <a:schemeClr val="dk1"/>
              </a:buClr>
              <a:buSzPts val="1350"/>
              <a:buNone/>
              <a:defRPr sz="1350" b="1"/>
            </a:lvl3pPr>
            <a:lvl4pPr marL="1828800" lvl="3" indent="-228600" algn="l">
              <a:lnSpc>
                <a:spcPct val="108000"/>
              </a:lnSpc>
              <a:spcBef>
                <a:spcPts val="1050"/>
              </a:spcBef>
              <a:spcAft>
                <a:spcPts val="0"/>
              </a:spcAft>
              <a:buClr>
                <a:schemeClr val="dk1"/>
              </a:buClr>
              <a:buSzPts val="1200"/>
              <a:buNone/>
              <a:defRPr sz="1200" b="1"/>
            </a:lvl4pPr>
            <a:lvl5pPr marL="2286000" lvl="4" indent="-228600" algn="l">
              <a:lnSpc>
                <a:spcPct val="108000"/>
              </a:lnSpc>
              <a:spcBef>
                <a:spcPts val="1050"/>
              </a:spcBef>
              <a:spcAft>
                <a:spcPts val="0"/>
              </a:spcAft>
              <a:buClr>
                <a:schemeClr val="dk1"/>
              </a:buClr>
              <a:buSzPts val="1200"/>
              <a:buNone/>
              <a:defRPr sz="1200" b="1"/>
            </a:lvl5pPr>
            <a:lvl6pPr marL="2743200" lvl="5" indent="-228600" algn="l">
              <a:lnSpc>
                <a:spcPct val="90000"/>
              </a:lnSpc>
              <a:spcBef>
                <a:spcPts val="1050"/>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3" name="Google Shape;83;p20"/>
          <p:cNvSpPr txBox="1">
            <a:spLocks noGrp="1"/>
          </p:cNvSpPr>
          <p:nvPr>
            <p:ph type="body" idx="4"/>
          </p:nvPr>
        </p:nvSpPr>
        <p:spPr>
          <a:xfrm>
            <a:off x="6145879" y="2274806"/>
            <a:ext cx="5876389" cy="3663285"/>
          </a:xfrm>
          <a:prstGeom prst="rect">
            <a:avLst/>
          </a:prstGeom>
          <a:noFill/>
          <a:ln>
            <a:noFill/>
          </a:ln>
        </p:spPr>
        <p:txBody>
          <a:bodyPr spcFirstLastPara="1" wrap="square" lIns="91425" tIns="45700" rIns="822950" bIns="45700" anchor="t" anchorCtr="0">
            <a:noAutofit/>
          </a:bodyPr>
          <a:lstStyle>
            <a:lvl1pPr marL="457200" lvl="0" indent="-342900" algn="l">
              <a:lnSpc>
                <a:spcPct val="108000"/>
              </a:lnSpc>
              <a:spcBef>
                <a:spcPts val="750"/>
              </a:spcBef>
              <a:spcAft>
                <a:spcPts val="0"/>
              </a:spcAft>
              <a:buClr>
                <a:schemeClr val="dk1"/>
              </a:buClr>
              <a:buSzPts val="1800"/>
              <a:buChar char="•"/>
              <a:defRPr sz="1800"/>
            </a:lvl1pPr>
            <a:lvl2pPr marL="914400" lvl="1" indent="-323850" algn="l">
              <a:lnSpc>
                <a:spcPct val="108000"/>
              </a:lnSpc>
              <a:spcBef>
                <a:spcPts val="1050"/>
              </a:spcBef>
              <a:spcAft>
                <a:spcPts val="0"/>
              </a:spcAft>
              <a:buClr>
                <a:schemeClr val="dk1"/>
              </a:buClr>
              <a:buSzPts val="1500"/>
              <a:buChar char="•"/>
              <a:defRPr sz="1500"/>
            </a:lvl2pPr>
            <a:lvl3pPr marL="1371600" lvl="2" indent="-314325" algn="l">
              <a:lnSpc>
                <a:spcPct val="108000"/>
              </a:lnSpc>
              <a:spcBef>
                <a:spcPts val="1050"/>
              </a:spcBef>
              <a:spcAft>
                <a:spcPts val="0"/>
              </a:spcAft>
              <a:buClr>
                <a:schemeClr val="dk1"/>
              </a:buClr>
              <a:buSzPts val="1350"/>
              <a:buChar char="•"/>
              <a:defRPr sz="1350"/>
            </a:lvl3pPr>
            <a:lvl4pPr marL="1828800" lvl="3" indent="-304800" algn="l">
              <a:lnSpc>
                <a:spcPct val="108000"/>
              </a:lnSpc>
              <a:spcBef>
                <a:spcPts val="1050"/>
              </a:spcBef>
              <a:spcAft>
                <a:spcPts val="0"/>
              </a:spcAft>
              <a:buClr>
                <a:schemeClr val="dk1"/>
              </a:buClr>
              <a:buSzPts val="1200"/>
              <a:buChar char="•"/>
              <a:defRPr sz="1200"/>
            </a:lvl4pPr>
            <a:lvl5pPr marL="2286000" lvl="4" indent="-304800" algn="l">
              <a:lnSpc>
                <a:spcPct val="108000"/>
              </a:lnSpc>
              <a:spcBef>
                <a:spcPts val="1050"/>
              </a:spcBef>
              <a:spcAft>
                <a:spcPts val="0"/>
              </a:spcAft>
              <a:buClr>
                <a:schemeClr val="dk1"/>
              </a:buClr>
              <a:buSzPts val="1200"/>
              <a:buChar char="•"/>
              <a:defRPr sz="12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20"/>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_Content_table">
  <p:cSld name="Title_Content_table">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149319" y="1228727"/>
            <a:ext cx="11839480" cy="671793"/>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750"/>
              </a:spcBef>
              <a:spcAft>
                <a:spcPts val="0"/>
              </a:spcAft>
              <a:buClr>
                <a:schemeClr val="dk1"/>
              </a:buClr>
              <a:buSzPts val="2400"/>
              <a:buNone/>
              <a:defRPr sz="24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21"/>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_Graph">
  <p:cSld name="Title_Graph">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2"/>
          <p:cNvSpPr>
            <a:spLocks noGrp="1"/>
          </p:cNvSpPr>
          <p:nvPr>
            <p:ph type="chart" idx="2"/>
          </p:nvPr>
        </p:nvSpPr>
        <p:spPr>
          <a:xfrm>
            <a:off x="143221" y="1277938"/>
            <a:ext cx="11864631" cy="4682187"/>
          </a:xfrm>
          <a:prstGeom prst="rect">
            <a:avLst/>
          </a:prstGeom>
          <a:noFill/>
          <a:ln>
            <a:noFill/>
          </a:ln>
        </p:spPr>
        <p:txBody>
          <a:bodyPr spcFirstLastPara="1" wrap="square" lIns="91425" tIns="45700" rIns="822950" bIns="45700" anchor="t" anchorCtr="0">
            <a:normAutofit/>
          </a:bodyPr>
          <a:lstStyle>
            <a:lvl1pPr marR="0" lvl="0" algn="l" rtl="0">
              <a:lnSpc>
                <a:spcPct val="108000"/>
              </a:lnSpc>
              <a:spcBef>
                <a:spcPts val="750"/>
              </a:spcBef>
              <a:spcAft>
                <a:spcPts val="0"/>
              </a:spcAft>
              <a:buClr>
                <a:schemeClr val="dk1"/>
              </a:buClr>
              <a:buSzPts val="3000"/>
              <a:buFont typeface="Arial"/>
              <a:buChar char="•"/>
              <a:defRPr sz="3000" b="0" i="0" u="none" strike="noStrike" cap="none">
                <a:solidFill>
                  <a:schemeClr val="dk1"/>
                </a:solidFill>
                <a:latin typeface="Palatino Linotype"/>
                <a:ea typeface="Palatino Linotype"/>
                <a:cs typeface="Palatino Linotype"/>
                <a:sym typeface="Palatino Linotype"/>
              </a:defRPr>
            </a:lvl1pPr>
            <a:lvl2pPr marR="0" lvl="1" algn="l" rtl="0">
              <a:lnSpc>
                <a:spcPct val="108000"/>
              </a:lnSpc>
              <a:spcBef>
                <a:spcPts val="1050"/>
              </a:spcBef>
              <a:spcAft>
                <a:spcPts val="0"/>
              </a:spcAft>
              <a:buClr>
                <a:schemeClr val="dk1"/>
              </a:buClr>
              <a:buSzPts val="2700"/>
              <a:buFont typeface="Arial"/>
              <a:buChar char="•"/>
              <a:defRPr sz="2700" b="0" i="0" u="none" strike="noStrike" cap="none">
                <a:solidFill>
                  <a:schemeClr val="dk1"/>
                </a:solidFill>
                <a:latin typeface="Palatino Linotype"/>
                <a:ea typeface="Palatino Linotype"/>
                <a:cs typeface="Palatino Linotype"/>
                <a:sym typeface="Palatino Linotype"/>
              </a:defRPr>
            </a:lvl2pPr>
            <a:lvl3pPr marR="0" lvl="2" algn="l" rtl="0">
              <a:lnSpc>
                <a:spcPct val="108000"/>
              </a:lnSpc>
              <a:spcBef>
                <a:spcPts val="105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R="0" lvl="3"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4pPr>
            <a:lvl5pPr marR="0" lvl="4"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5pPr>
            <a:lvl6pPr marR="0" lvl="5" algn="l" rtl="0">
              <a:lnSpc>
                <a:spcPct val="90000"/>
              </a:lnSpc>
              <a:spcBef>
                <a:spcPts val="1050"/>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9pPr>
          </a:lstStyle>
          <a:p>
            <a:endParaRPr/>
          </a:p>
        </p:txBody>
      </p:sp>
      <p:sp>
        <p:nvSpPr>
          <p:cNvPr id="92" name="Google Shape;92;p22"/>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_Image">
  <p:cSld name="Title_Image">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3"/>
          <p:cNvSpPr>
            <a:spLocks noGrp="1"/>
          </p:cNvSpPr>
          <p:nvPr>
            <p:ph type="pic" idx="2"/>
          </p:nvPr>
        </p:nvSpPr>
        <p:spPr>
          <a:xfrm>
            <a:off x="594913" y="1520826"/>
            <a:ext cx="10642295" cy="4384216"/>
          </a:xfrm>
          <a:prstGeom prst="rect">
            <a:avLst/>
          </a:prstGeom>
          <a:noFill/>
          <a:ln>
            <a:noFill/>
          </a:ln>
        </p:spPr>
      </p:sp>
      <p:sp>
        <p:nvSpPr>
          <p:cNvPr id="96" name="Google Shape;96;p23"/>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xt_Picture_Vertical">
  <p:cSld name="Text_Picture_Vertical">
    <p:spTree>
      <p:nvGrpSpPr>
        <p:cNvPr id="1" name="Shape 97"/>
        <p:cNvGrpSpPr/>
        <p:nvPr/>
      </p:nvGrpSpPr>
      <p:grpSpPr>
        <a:xfrm>
          <a:off x="0" y="0"/>
          <a:ext cx="0" cy="0"/>
          <a:chOff x="0" y="0"/>
          <a:chExt cx="0" cy="0"/>
        </a:xfrm>
      </p:grpSpPr>
      <p:sp>
        <p:nvSpPr>
          <p:cNvPr id="98" name="Google Shape;98;p24"/>
          <p:cNvSpPr txBox="1">
            <a:spLocks noGrp="1"/>
          </p:cNvSpPr>
          <p:nvPr>
            <p:ph type="title"/>
          </p:nvPr>
        </p:nvSpPr>
        <p:spPr>
          <a:xfrm>
            <a:off x="1250953" y="195936"/>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3750"/>
              <a:buFont typeface="Palatino Linotype"/>
              <a:buNone/>
              <a:defRPr sz="3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4"/>
          <p:cNvSpPr txBox="1">
            <a:spLocks noGrp="1"/>
          </p:cNvSpPr>
          <p:nvPr>
            <p:ph type="body" idx="1"/>
          </p:nvPr>
        </p:nvSpPr>
        <p:spPr>
          <a:xfrm>
            <a:off x="165102" y="1277653"/>
            <a:ext cx="11853863" cy="765753"/>
          </a:xfrm>
          <a:prstGeom prst="rect">
            <a:avLst/>
          </a:prstGeom>
          <a:noFill/>
          <a:ln>
            <a:noFill/>
          </a:ln>
        </p:spPr>
        <p:txBody>
          <a:bodyPr spcFirstLastPara="1" wrap="square" lIns="91425" tIns="45700" rIns="822950" bIns="45700" anchor="t" anchorCtr="0">
            <a:normAutofit/>
          </a:bodyPr>
          <a:lstStyle>
            <a:lvl1pPr marL="457200" lvl="0" indent="-400050" algn="l">
              <a:lnSpc>
                <a:spcPct val="108000"/>
              </a:lnSpc>
              <a:spcBef>
                <a:spcPts val="750"/>
              </a:spcBef>
              <a:spcAft>
                <a:spcPts val="0"/>
              </a:spcAft>
              <a:buClr>
                <a:schemeClr val="dk1"/>
              </a:buClr>
              <a:buSzPts val="2700"/>
              <a:buChar char="•"/>
              <a:defRPr sz="2700"/>
            </a:lvl1pPr>
            <a:lvl2pPr marL="914400" lvl="1" indent="-381000" algn="l">
              <a:lnSpc>
                <a:spcPct val="108000"/>
              </a:lnSpc>
              <a:spcBef>
                <a:spcPts val="1050"/>
              </a:spcBef>
              <a:spcAft>
                <a:spcPts val="0"/>
              </a:spcAft>
              <a:buClr>
                <a:schemeClr val="dk1"/>
              </a:buClr>
              <a:buSzPts val="2400"/>
              <a:buChar char="•"/>
              <a:defRPr sz="2400"/>
            </a:lvl2pPr>
            <a:lvl3pPr marL="1371600" lvl="2" indent="-361950" algn="l">
              <a:lnSpc>
                <a:spcPct val="108000"/>
              </a:lnSpc>
              <a:spcBef>
                <a:spcPts val="1050"/>
              </a:spcBef>
              <a:spcAft>
                <a:spcPts val="0"/>
              </a:spcAft>
              <a:buClr>
                <a:schemeClr val="dk1"/>
              </a:buClr>
              <a:buSzPts val="2100"/>
              <a:buChar char="•"/>
              <a:defRPr sz="2100"/>
            </a:lvl3pPr>
            <a:lvl4pPr marL="1828800" lvl="3" indent="-342900" algn="l">
              <a:lnSpc>
                <a:spcPct val="108000"/>
              </a:lnSpc>
              <a:spcBef>
                <a:spcPts val="1050"/>
              </a:spcBef>
              <a:spcAft>
                <a:spcPts val="0"/>
              </a:spcAft>
              <a:buClr>
                <a:schemeClr val="dk1"/>
              </a:buClr>
              <a:buSzPts val="1800"/>
              <a:buChar char="•"/>
              <a:defRPr sz="1800"/>
            </a:lvl4pPr>
            <a:lvl5pPr marL="2286000" lvl="4" indent="-342900" algn="l">
              <a:lnSpc>
                <a:spcPct val="108000"/>
              </a:lnSpc>
              <a:spcBef>
                <a:spcPts val="1050"/>
              </a:spcBef>
              <a:spcAft>
                <a:spcPts val="0"/>
              </a:spcAft>
              <a:buClr>
                <a:schemeClr val="dk1"/>
              </a:buClr>
              <a:buSzPts val="1800"/>
              <a:buChar char="•"/>
              <a:defRPr sz="1800"/>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24"/>
          <p:cNvSpPr>
            <a:spLocks noGrp="1"/>
          </p:cNvSpPr>
          <p:nvPr>
            <p:ph type="pic" idx="2"/>
          </p:nvPr>
        </p:nvSpPr>
        <p:spPr>
          <a:xfrm>
            <a:off x="1175658" y="2341623"/>
            <a:ext cx="10255263" cy="3617357"/>
          </a:xfrm>
          <a:prstGeom prst="rect">
            <a:avLst/>
          </a:prstGeom>
          <a:noFill/>
          <a:ln>
            <a:noFill/>
          </a:ln>
        </p:spPr>
      </p:sp>
      <p:sp>
        <p:nvSpPr>
          <p:cNvPr id="101" name="Google Shape;101;p24"/>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Image_Caption">
  <p:cSld name="Image_Caption">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5"/>
          <p:cNvSpPr>
            <a:spLocks noGrp="1"/>
          </p:cNvSpPr>
          <p:nvPr>
            <p:ph type="pic" idx="2"/>
          </p:nvPr>
        </p:nvSpPr>
        <p:spPr>
          <a:xfrm>
            <a:off x="1430460" y="1520826"/>
            <a:ext cx="9808557" cy="3687782"/>
          </a:xfrm>
          <a:prstGeom prst="rect">
            <a:avLst/>
          </a:prstGeom>
          <a:noFill/>
          <a:ln>
            <a:noFill/>
          </a:ln>
        </p:spPr>
      </p:sp>
      <p:sp>
        <p:nvSpPr>
          <p:cNvPr id="105" name="Google Shape;105;p25"/>
          <p:cNvSpPr txBox="1">
            <a:spLocks noGrp="1"/>
          </p:cNvSpPr>
          <p:nvPr>
            <p:ph type="body" idx="1"/>
          </p:nvPr>
        </p:nvSpPr>
        <p:spPr>
          <a:xfrm>
            <a:off x="1430461" y="5457473"/>
            <a:ext cx="9808556"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750"/>
              </a:spcBef>
              <a:spcAft>
                <a:spcPts val="0"/>
              </a:spcAft>
              <a:buClr>
                <a:schemeClr val="dk1"/>
              </a:buClr>
              <a:buSzPts val="1500"/>
              <a:buNone/>
              <a:defRPr sz="1500"/>
            </a:lvl1pPr>
            <a:lvl2pPr marL="914400" lvl="1" indent="-342900" algn="l">
              <a:lnSpc>
                <a:spcPct val="108000"/>
              </a:lnSpc>
              <a:spcBef>
                <a:spcPts val="1050"/>
              </a:spcBef>
              <a:spcAft>
                <a:spcPts val="0"/>
              </a:spcAft>
              <a:buClr>
                <a:schemeClr val="dk1"/>
              </a:buClr>
              <a:buSzPts val="1800"/>
              <a:buChar char="•"/>
              <a:defRPr/>
            </a:lvl2pPr>
            <a:lvl3pPr marL="1371600" lvl="2" indent="-342900" algn="l">
              <a:lnSpc>
                <a:spcPct val="108000"/>
              </a:lnSpc>
              <a:spcBef>
                <a:spcPts val="1050"/>
              </a:spcBef>
              <a:spcAft>
                <a:spcPts val="0"/>
              </a:spcAft>
              <a:buClr>
                <a:schemeClr val="dk1"/>
              </a:buClr>
              <a:buSzPts val="1800"/>
              <a:buChar char="•"/>
              <a:defRPr/>
            </a:lvl3pPr>
            <a:lvl4pPr marL="1828800" lvl="3" indent="-342900" algn="l">
              <a:lnSpc>
                <a:spcPct val="108000"/>
              </a:lnSpc>
              <a:spcBef>
                <a:spcPts val="1050"/>
              </a:spcBef>
              <a:spcAft>
                <a:spcPts val="0"/>
              </a:spcAft>
              <a:buClr>
                <a:schemeClr val="dk1"/>
              </a:buClr>
              <a:buSzPts val="1800"/>
              <a:buChar char="•"/>
              <a:defRPr/>
            </a:lvl4pPr>
            <a:lvl5pPr marL="2286000" lvl="4" indent="-342900" algn="l">
              <a:lnSpc>
                <a:spcPct val="108000"/>
              </a:lnSpc>
              <a:spcBef>
                <a:spcPts val="1050"/>
              </a:spcBef>
              <a:spcAft>
                <a:spcPts val="0"/>
              </a:spcAft>
              <a:buClr>
                <a:schemeClr val="dk1"/>
              </a:buClr>
              <a:buSzPts val="1800"/>
              <a:buChar char="•"/>
              <a:defRPr/>
            </a:lvl5pPr>
            <a:lvl6pPr marL="2743200" lvl="5" indent="-342900" algn="l">
              <a:lnSpc>
                <a:spcPct val="90000"/>
              </a:lnSpc>
              <a:spcBef>
                <a:spcPts val="105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25"/>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heme" Target="../theme/theme2.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7.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7.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7.png"/><Relationship Id="rId2" Type="http://schemas.openxmlformats.org/officeDocument/2006/relationships/slideLayout" Target="../slideLayouts/slideLayout58.xml"/><Relationship Id="rId16" Type="http://schemas.openxmlformats.org/officeDocument/2006/relationships/image" Target="../media/image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29.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28.png"/><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image" Target="../media/image29.pn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28.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170" y="-5897"/>
            <a:ext cx="12081831"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
        <p:nvSpPr>
          <p:cNvPr id="4" name="Rectangle 3">
            <a:extLst>
              <a:ext uri="{FF2B5EF4-FFF2-40B4-BE49-F238E27FC236}">
                <a16:creationId xmlns:a16="http://schemas.microsoft.com/office/drawing/2014/main" id="{BCD58F0D-AFBC-4C02-86EC-5B2665C19783}"/>
              </a:ext>
              <a:ext uri="{C183D7F6-B498-43B3-948B-1728B52AA6E4}">
                <adec:decorative xmlns:adec="http://schemas.microsoft.com/office/drawing/2017/decorative" val="1"/>
              </a:ext>
            </a:extLst>
          </p:cNvPr>
          <p:cNvSpPr/>
          <p:nvPr userDrawn="1"/>
        </p:nvSpPr>
        <p:spPr>
          <a:xfrm>
            <a:off x="0" y="6"/>
            <a:ext cx="12192000" cy="309467"/>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110364AC-974D-4ED3-911B-729A27C7BF9A}"/>
              </a:ext>
              <a:ext uri="{C183D7F6-B498-43B3-948B-1728B52AA6E4}">
                <adec:decorative xmlns:adec="http://schemas.microsoft.com/office/drawing/2017/decorative" val="1"/>
              </a:ext>
            </a:extLst>
          </p:cNvPr>
          <p:cNvSpPr/>
          <p:nvPr userDrawn="1"/>
        </p:nvSpPr>
        <p:spPr>
          <a:xfrm>
            <a:off x="0" y="6577834"/>
            <a:ext cx="12192000" cy="280166"/>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50000"/>
                </a:schemeClr>
              </a:solidFill>
              <a:latin typeface="Bell MT" panose="02020503060305020303" pitchFamily="18" charset="0"/>
            </a:endParaRPr>
          </a:p>
        </p:txBody>
      </p:sp>
    </p:spTree>
    <p:extLst>
      <p:ext uri="{BB962C8B-B14F-4D97-AF65-F5344CB8AC3E}">
        <p14:creationId xmlns:p14="http://schemas.microsoft.com/office/powerpoint/2010/main" val="3908295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749" r:id="rId10"/>
  </p:sldLayoutIdLst>
  <p:hf hdr="0" dt="0"/>
  <p:txStyles>
    <p:titleStyle>
      <a:lvl1pPr algn="ctr" defTabSz="685800" rtl="0" eaLnBrk="1" latinLnBrk="0" hangingPunct="1">
        <a:lnSpc>
          <a:spcPct val="90000"/>
        </a:lnSpc>
        <a:spcBef>
          <a:spcPct val="0"/>
        </a:spcBef>
        <a:buNone/>
        <a:defRPr sz="4050" b="1" kern="1200">
          <a:solidFill>
            <a:srgbClr val="6E2405"/>
          </a:solidFill>
          <a:latin typeface="Palatino Linotype" panose="02040502050505030304" pitchFamily="18" charset="0"/>
          <a:ea typeface="+mj-ea"/>
          <a:cs typeface="+mj-cs"/>
        </a:defRPr>
      </a:lvl1pPr>
    </p:titleStyle>
    <p:bodyStyle>
      <a:lvl1pPr marL="0" indent="0" algn="l" defTabSz="685800" rtl="0" eaLnBrk="1" latinLnBrk="0" hangingPunct="1">
        <a:lnSpc>
          <a:spcPct val="108000"/>
        </a:lnSpc>
        <a:spcBef>
          <a:spcPts val="750"/>
        </a:spcBef>
        <a:spcAft>
          <a:spcPts val="1050"/>
        </a:spcAft>
        <a:buFont typeface="Arial" panose="020B0604020202020204" pitchFamily="34" charset="0"/>
        <a:buNone/>
        <a:defRPr sz="33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9340" y="16288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2" y="378898"/>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8"/>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9"/>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310467794"/>
      </p:ext>
    </p:extLst>
  </p:cSld>
  <p:clrMap bg1="lt1" tx1="dk1" bg2="lt2" tx2="dk2" accent1="accent1" accent2="accent2" accent3="accent3" accent4="accent4" accent5="accent5" accent6="accent6" hlink="hlink" folHlink="folHlink"/>
  <p:sldLayoutIdLst>
    <p:sldLayoutId id="2147483748" r:id="rId1"/>
    <p:sldLayoutId id="2147483747"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65" r:id="rId12"/>
    <p:sldLayoutId id="2147483767" r:id="rId13"/>
    <p:sldLayoutId id="2147483768" r:id="rId14"/>
    <p:sldLayoutId id="2147483769" r:id="rId15"/>
    <p:sldLayoutId id="2147483770" r:id="rId16"/>
    <p:sldLayoutId id="2147483694" r:id="rId17"/>
    <p:sldLayoutId id="2147483695" r:id="rId18"/>
    <p:sldLayoutId id="2147483696" r:id="rId19"/>
    <p:sldLayoutId id="2147483697" r:id="rId20"/>
    <p:sldLayoutId id="2147483698" r:id="rId21"/>
    <p:sldLayoutId id="2147483699" r:id="rId22"/>
    <p:sldLayoutId id="2147483700" r:id="rId23"/>
    <p:sldLayoutId id="2147483709" r:id="rId24"/>
    <p:sldLayoutId id="2147483745" r:id="rId25"/>
  </p:sldLayoutIdLst>
  <p:hf hdr="0" dt="0"/>
  <p:txStyles>
    <p:title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7"/>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7"/>
            <a:ext cx="11890272" cy="41223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5"/>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3462574120"/>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685800" rtl="0" eaLnBrk="1" latinLnBrk="0" hangingPunct="1">
        <a:lnSpc>
          <a:spcPct val="90000"/>
        </a:lnSpc>
        <a:spcBef>
          <a:spcPct val="0"/>
        </a:spcBef>
        <a:buNone/>
        <a:defRPr sz="4500"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0"/>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75596134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44" r:id="rId3"/>
  </p:sldLayoutIdLst>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187104448"/>
      </p:ext>
    </p:extLst>
  </p:cSld>
  <p:clrMap bg1="lt1" tx1="dk1" bg2="lt2" tx2="dk2" accent1="accent1" accent2="accent2" accent3="accent3" accent4="accent4" accent5="accent5" accent6="accent6" hlink="hlink" folHlink="folHlink"/>
  <p:sldLayoutIdLst>
    <p:sldLayoutId id="2147483714" r:id="rId1"/>
    <p:sldLayoutId id="2147483766"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58770245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5" descr="A picture containing graphical user interface&#10;&#10;Description automatically generated"/>
          <p:cNvPicPr preferRelativeResize="0"/>
          <p:nvPr/>
        </p:nvPicPr>
        <p:blipFill rotWithShape="1">
          <a:blip r:embed="rId17">
            <a:alphaModFix/>
          </a:blip>
          <a:srcRect/>
          <a:stretch/>
        </p:blipFill>
        <p:spPr>
          <a:xfrm>
            <a:off x="149340" y="162883"/>
            <a:ext cx="11893320" cy="1630683"/>
          </a:xfrm>
          <a:prstGeom prst="rect">
            <a:avLst/>
          </a:prstGeom>
          <a:noFill/>
          <a:ln>
            <a:noFill/>
          </a:ln>
        </p:spPr>
      </p:pic>
      <p:sp>
        <p:nvSpPr>
          <p:cNvPr id="26" name="Google Shape;26;p5"/>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3750"/>
              <a:buFont typeface="Palatino Linotype"/>
              <a:buNone/>
              <a:defRPr sz="3750" b="1" i="0" u="none" strike="noStrike" cap="none">
                <a:solidFill>
                  <a:srgbClr val="6E2405"/>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5"/>
          <p:cNvSpPr txBox="1">
            <a:spLocks noGrp="1"/>
          </p:cNvSpPr>
          <p:nvPr>
            <p:ph type="body" idx="1"/>
          </p:nvPr>
        </p:nvSpPr>
        <p:spPr>
          <a:xfrm>
            <a:off x="146292" y="1430628"/>
            <a:ext cx="11890272" cy="4507465"/>
          </a:xfrm>
          <a:prstGeom prst="rect">
            <a:avLst/>
          </a:prstGeom>
          <a:noFill/>
          <a:ln>
            <a:noFill/>
          </a:ln>
        </p:spPr>
        <p:txBody>
          <a:bodyPr spcFirstLastPara="1" wrap="square" lIns="91425" tIns="45700" rIns="822950" bIns="45700" anchor="t" anchorCtr="0">
            <a:normAutofit/>
          </a:bodyPr>
          <a:lstStyle>
            <a:lvl1pPr marL="457200" marR="0" lvl="0" indent="-419100" algn="l" rtl="0">
              <a:lnSpc>
                <a:spcPct val="108000"/>
              </a:lnSpc>
              <a:spcBef>
                <a:spcPts val="750"/>
              </a:spcBef>
              <a:spcAft>
                <a:spcPts val="0"/>
              </a:spcAft>
              <a:buClr>
                <a:schemeClr val="dk1"/>
              </a:buClr>
              <a:buSzPts val="3000"/>
              <a:buFont typeface="Arial"/>
              <a:buChar char="•"/>
              <a:defRPr sz="3000" b="0" i="0" u="none" strike="noStrike" cap="none">
                <a:solidFill>
                  <a:schemeClr val="dk1"/>
                </a:solidFill>
                <a:latin typeface="Palatino Linotype"/>
                <a:ea typeface="Palatino Linotype"/>
                <a:cs typeface="Palatino Linotype"/>
                <a:sym typeface="Palatino Linotype"/>
              </a:defRPr>
            </a:lvl1pPr>
            <a:lvl2pPr marL="914400" marR="0" lvl="1" indent="-400050" algn="l" rtl="0">
              <a:lnSpc>
                <a:spcPct val="108000"/>
              </a:lnSpc>
              <a:spcBef>
                <a:spcPts val="1050"/>
              </a:spcBef>
              <a:spcAft>
                <a:spcPts val="0"/>
              </a:spcAft>
              <a:buClr>
                <a:schemeClr val="dk1"/>
              </a:buClr>
              <a:buSzPts val="2700"/>
              <a:buFont typeface="Arial"/>
              <a:buChar char="•"/>
              <a:defRPr sz="2700" b="0" i="0" u="none" strike="noStrike" cap="none">
                <a:solidFill>
                  <a:schemeClr val="dk1"/>
                </a:solidFill>
                <a:latin typeface="Palatino Linotype"/>
                <a:ea typeface="Palatino Linotype"/>
                <a:cs typeface="Palatino Linotype"/>
                <a:sym typeface="Palatino Linotype"/>
              </a:defRPr>
            </a:lvl2pPr>
            <a:lvl3pPr marL="1371600" marR="0" lvl="2" indent="-381000" algn="l" rtl="0">
              <a:lnSpc>
                <a:spcPct val="108000"/>
              </a:lnSpc>
              <a:spcBef>
                <a:spcPts val="105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L="1828800" marR="0" lvl="3"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4pPr>
            <a:lvl5pPr marL="2286000" marR="0" lvl="4"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5pPr>
            <a:lvl6pPr marL="2743200" marR="0" lvl="5" indent="-314325" algn="l" rtl="0">
              <a:lnSpc>
                <a:spcPct val="90000"/>
              </a:lnSpc>
              <a:spcBef>
                <a:spcPts val="1050"/>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28" name="Google Shape;28;p5"/>
          <p:cNvPicPr preferRelativeResize="0"/>
          <p:nvPr/>
        </p:nvPicPr>
        <p:blipFill rotWithShape="1">
          <a:blip r:embed="rId18">
            <a:alphaModFix/>
          </a:blip>
          <a:srcRect/>
          <a:stretch/>
        </p:blipFill>
        <p:spPr>
          <a:xfrm>
            <a:off x="149340" y="6050987"/>
            <a:ext cx="11890272" cy="768098"/>
          </a:xfrm>
          <a:prstGeom prst="rect">
            <a:avLst/>
          </a:prstGeom>
          <a:noFill/>
          <a:ln>
            <a:noFill/>
          </a:ln>
        </p:spPr>
      </p:pic>
      <p:sp>
        <p:nvSpPr>
          <p:cNvPr id="29" name="Google Shape;29;p5"/>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1pPr>
            <a:lvl2pPr marL="0" marR="0" lvl="1"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2pPr>
            <a:lvl3pPr marL="0" marR="0" lvl="2"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3pPr>
            <a:lvl4pPr marL="0" marR="0" lvl="3"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4pPr>
            <a:lvl5pPr marL="0" marR="0" lvl="4"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5pPr>
            <a:lvl6pPr marL="0" marR="0" lvl="5"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6pPr>
            <a:lvl7pPr marL="0" marR="0" lvl="6"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7pPr>
            <a:lvl8pPr marL="0" marR="0" lvl="7"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8pPr>
            <a:lvl9pPr marL="0" marR="0" lvl="8"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11" descr="A picture containing graphical user interface&#10;&#10;Description automatically generated"/>
          <p:cNvPicPr preferRelativeResize="0"/>
          <p:nvPr/>
        </p:nvPicPr>
        <p:blipFill rotWithShape="1">
          <a:blip r:embed="rId20">
            <a:alphaModFix/>
          </a:blip>
          <a:srcRect/>
          <a:stretch/>
        </p:blipFill>
        <p:spPr>
          <a:xfrm>
            <a:off x="149340" y="162883"/>
            <a:ext cx="11893320" cy="1630683"/>
          </a:xfrm>
          <a:prstGeom prst="rect">
            <a:avLst/>
          </a:prstGeom>
          <a:noFill/>
          <a:ln>
            <a:noFill/>
          </a:ln>
        </p:spPr>
      </p:pic>
      <p:sp>
        <p:nvSpPr>
          <p:cNvPr id="26" name="Google Shape;26;p11"/>
          <p:cNvSpPr txBox="1">
            <a:spLocks noGrp="1"/>
          </p:cNvSpPr>
          <p:nvPr>
            <p:ph type="title"/>
          </p:nvPr>
        </p:nvSpPr>
        <p:spPr>
          <a:xfrm>
            <a:off x="1256842" y="378898"/>
            <a:ext cx="10096959" cy="74757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3750"/>
              <a:buFont typeface="Palatino Linotype"/>
              <a:buNone/>
              <a:defRPr sz="3750" b="1" i="0" u="none" strike="noStrike" cap="none">
                <a:solidFill>
                  <a:srgbClr val="6E2405"/>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11"/>
          <p:cNvSpPr txBox="1">
            <a:spLocks noGrp="1"/>
          </p:cNvSpPr>
          <p:nvPr>
            <p:ph type="body" idx="1"/>
          </p:nvPr>
        </p:nvSpPr>
        <p:spPr>
          <a:xfrm>
            <a:off x="146292" y="1430628"/>
            <a:ext cx="11890272" cy="4507465"/>
          </a:xfrm>
          <a:prstGeom prst="rect">
            <a:avLst/>
          </a:prstGeom>
          <a:noFill/>
          <a:ln>
            <a:noFill/>
          </a:ln>
        </p:spPr>
        <p:txBody>
          <a:bodyPr spcFirstLastPara="1" wrap="square" lIns="91425" tIns="45700" rIns="822950" bIns="45700" anchor="t" anchorCtr="0">
            <a:normAutofit/>
          </a:bodyPr>
          <a:lstStyle>
            <a:lvl1pPr marL="457200" marR="0" lvl="0" indent="-419100" algn="l" rtl="0">
              <a:lnSpc>
                <a:spcPct val="108000"/>
              </a:lnSpc>
              <a:spcBef>
                <a:spcPts val="750"/>
              </a:spcBef>
              <a:spcAft>
                <a:spcPts val="0"/>
              </a:spcAft>
              <a:buClr>
                <a:schemeClr val="dk1"/>
              </a:buClr>
              <a:buSzPts val="3000"/>
              <a:buFont typeface="Arial"/>
              <a:buChar char="•"/>
              <a:defRPr sz="3000" b="0" i="0" u="none" strike="noStrike" cap="none">
                <a:solidFill>
                  <a:schemeClr val="dk1"/>
                </a:solidFill>
                <a:latin typeface="Palatino Linotype"/>
                <a:ea typeface="Palatino Linotype"/>
                <a:cs typeface="Palatino Linotype"/>
                <a:sym typeface="Palatino Linotype"/>
              </a:defRPr>
            </a:lvl1pPr>
            <a:lvl2pPr marL="914400" marR="0" lvl="1" indent="-400050" algn="l" rtl="0">
              <a:lnSpc>
                <a:spcPct val="108000"/>
              </a:lnSpc>
              <a:spcBef>
                <a:spcPts val="1050"/>
              </a:spcBef>
              <a:spcAft>
                <a:spcPts val="0"/>
              </a:spcAft>
              <a:buClr>
                <a:schemeClr val="dk1"/>
              </a:buClr>
              <a:buSzPts val="2700"/>
              <a:buFont typeface="Arial"/>
              <a:buChar char="•"/>
              <a:defRPr sz="2700" b="0" i="0" u="none" strike="noStrike" cap="none">
                <a:solidFill>
                  <a:schemeClr val="dk1"/>
                </a:solidFill>
                <a:latin typeface="Palatino Linotype"/>
                <a:ea typeface="Palatino Linotype"/>
                <a:cs typeface="Palatino Linotype"/>
                <a:sym typeface="Palatino Linotype"/>
              </a:defRPr>
            </a:lvl2pPr>
            <a:lvl3pPr marL="1371600" marR="0" lvl="2" indent="-381000" algn="l" rtl="0">
              <a:lnSpc>
                <a:spcPct val="108000"/>
              </a:lnSpc>
              <a:spcBef>
                <a:spcPts val="105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L="1828800" marR="0" lvl="3"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4pPr>
            <a:lvl5pPr marL="2286000" marR="0" lvl="4" indent="-361950" algn="l" rtl="0">
              <a:lnSpc>
                <a:spcPct val="108000"/>
              </a:lnSpc>
              <a:spcBef>
                <a:spcPts val="1050"/>
              </a:spcBef>
              <a:spcAft>
                <a:spcPts val="0"/>
              </a:spcAft>
              <a:buClr>
                <a:schemeClr val="dk1"/>
              </a:buClr>
              <a:buSzPts val="2100"/>
              <a:buFont typeface="Arial"/>
              <a:buChar char="•"/>
              <a:defRPr sz="2100" b="0" i="0" u="none" strike="noStrike" cap="none">
                <a:solidFill>
                  <a:schemeClr val="dk1"/>
                </a:solidFill>
                <a:latin typeface="Palatino Linotype"/>
                <a:ea typeface="Palatino Linotype"/>
                <a:cs typeface="Palatino Linotype"/>
                <a:sym typeface="Palatino Linotype"/>
              </a:defRPr>
            </a:lvl5pPr>
            <a:lvl6pPr marL="2743200" marR="0" lvl="5" indent="-314325" algn="l" rtl="0">
              <a:lnSpc>
                <a:spcPct val="90000"/>
              </a:lnSpc>
              <a:spcBef>
                <a:spcPts val="1050"/>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28" name="Google Shape;28;p11"/>
          <p:cNvPicPr preferRelativeResize="0"/>
          <p:nvPr/>
        </p:nvPicPr>
        <p:blipFill rotWithShape="1">
          <a:blip r:embed="rId21">
            <a:alphaModFix/>
          </a:blip>
          <a:srcRect/>
          <a:stretch/>
        </p:blipFill>
        <p:spPr>
          <a:xfrm>
            <a:off x="149340" y="6050987"/>
            <a:ext cx="11890272" cy="768098"/>
          </a:xfrm>
          <a:prstGeom prst="rect">
            <a:avLst/>
          </a:prstGeom>
          <a:noFill/>
          <a:ln>
            <a:noFill/>
          </a:ln>
        </p:spPr>
      </p:pic>
      <p:sp>
        <p:nvSpPr>
          <p:cNvPr id="29" name="Google Shape;29;p11"/>
          <p:cNvSpPr txBox="1">
            <a:spLocks noGrp="1"/>
          </p:cNvSpPr>
          <p:nvPr>
            <p:ph type="sldNum" idx="12"/>
          </p:nvPr>
        </p:nvSpPr>
        <p:spPr>
          <a:xfrm>
            <a:off x="8687719" y="6257199"/>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1pPr>
            <a:lvl2pPr marL="0" marR="0" lvl="1"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2pPr>
            <a:lvl3pPr marL="0" marR="0" lvl="2"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3pPr>
            <a:lvl4pPr marL="0" marR="0" lvl="3"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4pPr>
            <a:lvl5pPr marL="0" marR="0" lvl="4"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5pPr>
            <a:lvl6pPr marL="0" marR="0" lvl="5"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6pPr>
            <a:lvl7pPr marL="0" marR="0" lvl="6"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7pPr>
            <a:lvl8pPr marL="0" marR="0" lvl="7"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8pPr>
            <a:lvl9pPr marL="0" marR="0" lvl="8" indent="0" algn="r" rtl="0">
              <a:spcBef>
                <a:spcPts val="0"/>
              </a:spcBef>
              <a:buNone/>
              <a:defRPr sz="105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67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hyperlink" Target="https://homeroom5.doe.state.nj.us/events/details.php?t=2;recid=3932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j.gov/education/safety/wellness/selearning/index.shtml" TargetMode="External"/><Relationship Id="rId2" Type="http://schemas.openxmlformats.org/officeDocument/2006/relationships/hyperlink" Target="http://www.njschoolclimate.org/" TargetMode="External"/><Relationship Id="rId1" Type="http://schemas.openxmlformats.org/officeDocument/2006/relationships/slideLayout" Target="../slideLayouts/slideLayout13.xml"/><Relationship Id="rId4" Type="http://schemas.openxmlformats.org/officeDocument/2006/relationships/hyperlink" Target="mailto:SafeSupportiveSchools@doe.nj.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burnleytogether.org.uk/our-services/mental-healt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Opq9rgx0a0Sw9jLhPvvbaBLUh2BS_QzmxT7o3jfll78/edit?usp=sharing" TargetMode="External"/><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hyperlink" Target="https://docs.google.com/document/d/1-qfUNydVy5Rq-nSjE-lLhloRt7AijNQAPvhuYGPSv4E/edit?ts=609d8b83" TargetMode="External"/><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hyperlink" Target="https://pursuit.unimelb.edu.au/articles/why-is-school-connectedness-so-important"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88.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8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5.jpeg"/><Relationship Id="rId7"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87.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87.xml"/><Relationship Id="rId5" Type="http://schemas.openxmlformats.org/officeDocument/2006/relationships/image" Target="../media/image77.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87.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87.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87.xml"/><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hyperlink" Target="../nj.gov/education" TargetMode="External"/><Relationship Id="rId7" Type="http://schemas.openxmlformats.org/officeDocument/2006/relationships/hyperlink" Target="https://www.instagram.com/newjerseydoe/" TargetMode="External"/><Relationship Id="rId2" Type="http://schemas.openxmlformats.org/officeDocument/2006/relationships/notesSlide" Target="../notesSlides/notesSlide65.xml"/><Relationship Id="rId1" Type="http://schemas.openxmlformats.org/officeDocument/2006/relationships/slideLayout" Target="../slideLayouts/slideLayout34.xml"/><Relationship Id="rId6" Type="http://schemas.openxmlformats.org/officeDocument/2006/relationships/hyperlink" Target="https://twitter.com/NewJerseyDOE" TargetMode="External"/><Relationship Id="rId5" Type="http://schemas.openxmlformats.org/officeDocument/2006/relationships/hyperlink" Target="https://www.facebook.com/njdeptofed/" TargetMode="External"/><Relationship Id="rId4" Type="http://schemas.openxmlformats.org/officeDocument/2006/relationships/hyperlink" Target="mailto:ESSER@doe.nj.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5567" y="1983318"/>
            <a:ext cx="7772400" cy="1724025"/>
          </a:xfrm>
        </p:spPr>
        <p:txBody>
          <a:bodyPr>
            <a:normAutofit fontScale="90000"/>
          </a:bodyPr>
          <a:lstStyle/>
          <a:p>
            <a:br>
              <a:rPr lang="en-US" sz="3000" dirty="0">
                <a:latin typeface="+mn-lt"/>
                <a:cs typeface="Calibri Light" panose="020F0302020204030204" pitchFamily="34" charset="0"/>
              </a:rPr>
            </a:br>
            <a:r>
              <a:rPr lang="en-US" sz="3000" dirty="0">
                <a:latin typeface="+mn-lt"/>
                <a:cs typeface="Calibri Light" panose="020F0302020204030204" pitchFamily="34" charset="0"/>
              </a:rPr>
              <a:t>Elementary and Secondary School Emergency Relief (ESSER) Roundtable Series:</a:t>
            </a:r>
            <a:br>
              <a:rPr lang="en-US" sz="3000" dirty="0">
                <a:latin typeface="+mn-lt"/>
                <a:cs typeface="Calibri Light" panose="020F0302020204030204" pitchFamily="34" charset="0"/>
              </a:rPr>
            </a:br>
            <a:r>
              <a:rPr lang="en-US" sz="3000" dirty="0">
                <a:latin typeface="+mn-lt"/>
                <a:cs typeface="Calibri Light" panose="020F0302020204030204" pitchFamily="34" charset="0"/>
              </a:rPr>
              <a:t>SEL/Mental Health/NJTSSS</a:t>
            </a:r>
          </a:p>
        </p:txBody>
      </p:sp>
      <p:sp>
        <p:nvSpPr>
          <p:cNvPr id="12" name="Subtitle 2">
            <a:extLst>
              <a:ext uri="{FF2B5EF4-FFF2-40B4-BE49-F238E27FC236}">
                <a16:creationId xmlns:a16="http://schemas.microsoft.com/office/drawing/2014/main" id="{26DA7F42-EB47-C6D5-A8EA-4009F8B84B46}"/>
              </a:ext>
            </a:extLst>
          </p:cNvPr>
          <p:cNvSpPr txBox="1">
            <a:spLocks/>
          </p:cNvSpPr>
          <p:nvPr/>
        </p:nvSpPr>
        <p:spPr>
          <a:xfrm>
            <a:off x="2334768" y="4525642"/>
            <a:ext cx="7772400" cy="1199704"/>
          </a:xfrm>
          <a:prstGeom prst="rect">
            <a:avLst/>
          </a:prstGeom>
        </p:spPr>
        <p:txBody>
          <a:bodyPr vert="horz" lIns="91440" tIns="45720" rIns="91440" bIns="45720" rtlCol="0" anchor="t">
            <a:normAutofit/>
          </a:bodyPr>
          <a:lstStyle>
            <a:lvl1pPr marL="0" indent="0" algn="ctr" defTabSz="914400" rtl="0" eaLnBrk="1" latinLnBrk="0" hangingPunct="1">
              <a:lnSpc>
                <a:spcPct val="108000"/>
              </a:lnSpc>
              <a:spcBef>
                <a:spcPts val="1000"/>
              </a:spcBef>
              <a:spcAft>
                <a:spcPts val="1400"/>
              </a:spcAft>
              <a:buFont typeface="Arial" panose="020B0604020202020204" pitchFamily="34" charset="0"/>
              <a:buNone/>
              <a:defRPr sz="2800" kern="1200">
                <a:solidFill>
                  <a:schemeClr val="tx1"/>
                </a:solidFill>
                <a:latin typeface="Palatino Linotype" panose="02040502050505030304" pitchFamily="18" charset="0"/>
                <a:ea typeface="+mn-ea"/>
                <a:cs typeface="+mn-cs"/>
              </a:defRPr>
            </a:lvl1pPr>
            <a:lvl2pPr marL="342892" indent="0" algn="ctr" defTabSz="914400" rtl="0" eaLnBrk="1" latinLnBrk="0" hangingPunct="1">
              <a:lnSpc>
                <a:spcPct val="108000"/>
              </a:lnSpc>
              <a:spcBef>
                <a:spcPts val="500"/>
              </a:spcBef>
              <a:spcAft>
                <a:spcPts val="1400"/>
              </a:spcAft>
              <a:buFont typeface="Arial" panose="020B0604020202020204" pitchFamily="34" charset="0"/>
              <a:buNone/>
              <a:defRPr sz="1500" kern="1200">
                <a:solidFill>
                  <a:schemeClr val="tx1"/>
                </a:solidFill>
                <a:latin typeface="Palatino Linotype" panose="02040502050505030304" pitchFamily="18" charset="0"/>
                <a:ea typeface="+mn-ea"/>
                <a:cs typeface="+mn-cs"/>
              </a:defRPr>
            </a:lvl2pPr>
            <a:lvl3pPr marL="685783" indent="0" algn="ctr" defTabSz="914400" rtl="0" eaLnBrk="1" latinLnBrk="0" hangingPunct="1">
              <a:lnSpc>
                <a:spcPct val="108000"/>
              </a:lnSpc>
              <a:spcBef>
                <a:spcPts val="500"/>
              </a:spcBef>
              <a:spcAft>
                <a:spcPts val="1400"/>
              </a:spcAft>
              <a:buFont typeface="Arial" panose="020B0604020202020204" pitchFamily="34" charset="0"/>
              <a:buNone/>
              <a:defRPr sz="1350" kern="1200">
                <a:solidFill>
                  <a:schemeClr val="tx1"/>
                </a:solidFill>
                <a:latin typeface="Palatino Linotype" panose="02040502050505030304" pitchFamily="18" charset="0"/>
                <a:ea typeface="+mn-ea"/>
                <a:cs typeface="+mn-cs"/>
              </a:defRPr>
            </a:lvl3pPr>
            <a:lvl4pPr marL="1028675" indent="0" algn="ctr" defTabSz="914400" rtl="0" eaLnBrk="1" latinLnBrk="0" hangingPunct="1">
              <a:lnSpc>
                <a:spcPct val="108000"/>
              </a:lnSpc>
              <a:spcBef>
                <a:spcPts val="500"/>
              </a:spcBef>
              <a:spcAft>
                <a:spcPts val="1400"/>
              </a:spcAft>
              <a:buFont typeface="Arial" panose="020B0604020202020204" pitchFamily="34" charset="0"/>
              <a:buNone/>
              <a:defRPr sz="1200" kern="1200">
                <a:solidFill>
                  <a:schemeClr val="tx1"/>
                </a:solidFill>
                <a:latin typeface="Palatino Linotype" panose="02040502050505030304" pitchFamily="18" charset="0"/>
                <a:ea typeface="+mn-ea"/>
                <a:cs typeface="+mn-cs"/>
              </a:defRPr>
            </a:lvl4pPr>
            <a:lvl5pPr marL="1371566" indent="0" algn="ctr" defTabSz="914400" rtl="0" eaLnBrk="1" latinLnBrk="0" hangingPunct="1">
              <a:lnSpc>
                <a:spcPct val="108000"/>
              </a:lnSpc>
              <a:spcBef>
                <a:spcPts val="500"/>
              </a:spcBef>
              <a:spcAft>
                <a:spcPts val="1400"/>
              </a:spcAft>
              <a:buFont typeface="Arial" panose="020B0604020202020204" pitchFamily="34" charset="0"/>
              <a:buNone/>
              <a:defRPr sz="1200" kern="1200">
                <a:solidFill>
                  <a:schemeClr val="tx1"/>
                </a:solidFill>
                <a:latin typeface="Palatino Linotype" panose="02040502050505030304" pitchFamily="18" charset="0"/>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US" sz="2000" dirty="0">
                <a:latin typeface="+mn-lt"/>
              </a:rPr>
              <a:t>Division of Educational Services</a:t>
            </a:r>
          </a:p>
          <a:p>
            <a:pPr>
              <a:spcBef>
                <a:spcPts val="600"/>
              </a:spcBef>
            </a:pPr>
            <a:r>
              <a:rPr lang="en-US" sz="2000" dirty="0">
                <a:latin typeface="+mn-lt"/>
              </a:rPr>
              <a:t>March 16, 2022</a:t>
            </a:r>
          </a:p>
        </p:txBody>
      </p:sp>
      <p:pic>
        <p:nvPicPr>
          <p:cNvPr id="4" name="Logo" descr="Logo: State of New Jersey, Department of Education.">
            <a:extLst>
              <a:ext uri="{FF2B5EF4-FFF2-40B4-BE49-F238E27FC236}">
                <a16:creationId xmlns:a16="http://schemas.microsoft.com/office/drawing/2014/main" id="{6FA14BD8-91F1-475F-BA79-80DB2FF4B88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3275" y="5634281"/>
            <a:ext cx="1155001" cy="1059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4B8-C746-49CA-AA65-85B06C65FF93}"/>
              </a:ext>
            </a:extLst>
          </p:cNvPr>
          <p:cNvSpPr>
            <a:spLocks noGrp="1"/>
          </p:cNvSpPr>
          <p:nvPr>
            <p:ph type="title"/>
          </p:nvPr>
        </p:nvSpPr>
        <p:spPr/>
        <p:txBody>
          <a:bodyPr/>
          <a:lstStyle/>
          <a:p>
            <a:r>
              <a:rPr lang="en-US" sz="2700"/>
              <a:t>Getting Started Series: New Jersey Tiered System of Supports</a:t>
            </a:r>
          </a:p>
        </p:txBody>
      </p:sp>
      <p:pic>
        <p:nvPicPr>
          <p:cNvPr id="8" name="Picture 7" descr="Flow chart. A callout box says: Positive School Culture and Climate Family and Community Engagement. The flow chart begins with Overview and breaks into four boxes. The first box is Effective District and School Leadership, which goes down to a box that says: Collaborative Problem-Solving Teams. The second box says: Data-Based Decision Making. If has a line that goes down to two boxes. The box on the left says: Universal and Diagnostics. The box on the right says Progress Monitoring. The third box says: High-Quality Learning Environments, Curricula, and Instructional Practices. It has a line going to two boxes. The box on the left says: Tier 1 and the box on the right says: Tier2/Tier3. The fourth box says: Sustainability, Considerations and Fidelity">
            <a:extLst>
              <a:ext uri="{FF2B5EF4-FFF2-40B4-BE49-F238E27FC236}">
                <a16:creationId xmlns:a16="http://schemas.microsoft.com/office/drawing/2014/main" id="{144D9CB7-EA67-4901-96B3-2BB0CF5A1746}"/>
              </a:ext>
            </a:extLst>
          </p:cNvPr>
          <p:cNvPicPr>
            <a:picLocks noChangeAspect="1"/>
          </p:cNvPicPr>
          <p:nvPr/>
        </p:nvPicPr>
        <p:blipFill>
          <a:blip r:embed="rId3"/>
          <a:stretch>
            <a:fillRect/>
          </a:stretch>
        </p:blipFill>
        <p:spPr>
          <a:xfrm>
            <a:off x="874748" y="1295310"/>
            <a:ext cx="10481831" cy="4812716"/>
          </a:xfrm>
          <a:prstGeom prst="rect">
            <a:avLst/>
          </a:prstGeom>
        </p:spPr>
      </p:pic>
      <p:sp>
        <p:nvSpPr>
          <p:cNvPr id="5" name="Slide Number Placeholder 4">
            <a:extLst>
              <a:ext uri="{FF2B5EF4-FFF2-40B4-BE49-F238E27FC236}">
                <a16:creationId xmlns:a16="http://schemas.microsoft.com/office/drawing/2014/main" id="{0526F4CE-6FB3-4FE7-9F5E-54D13AE49A35}"/>
              </a:ext>
            </a:extLst>
          </p:cNvPr>
          <p:cNvSpPr>
            <a:spLocks noGrp="1"/>
          </p:cNvSpPr>
          <p:nvPr>
            <p:ph type="sldNum" sz="quarter" idx="12"/>
          </p:nvPr>
        </p:nvSpPr>
        <p:spPr/>
        <p:txBody>
          <a:bodyPr/>
          <a:lstStyle/>
          <a:p>
            <a:fld id="{A3D1C70C-36A2-44FC-A083-98959550CFF4}" type="slidenum">
              <a:rPr lang="en-US" smtClean="0"/>
              <a:t>10</a:t>
            </a:fld>
            <a:endParaRPr lang="en-US"/>
          </a:p>
        </p:txBody>
      </p:sp>
    </p:spTree>
    <p:extLst>
      <p:ext uri="{BB962C8B-B14F-4D97-AF65-F5344CB8AC3E}">
        <p14:creationId xmlns:p14="http://schemas.microsoft.com/office/powerpoint/2010/main" val="18783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7E0E-101B-4A86-AFE1-8454F58ABF5C}"/>
              </a:ext>
            </a:extLst>
          </p:cNvPr>
          <p:cNvSpPr>
            <a:spLocks noGrp="1"/>
          </p:cNvSpPr>
          <p:nvPr>
            <p:ph type="title"/>
          </p:nvPr>
        </p:nvSpPr>
        <p:spPr/>
        <p:txBody>
          <a:bodyPr/>
          <a:lstStyle/>
          <a:p>
            <a:pPr algn="ctr"/>
            <a:r>
              <a:rPr lang="en-US"/>
              <a:t>NJTSS for Early Reading </a:t>
            </a:r>
          </a:p>
        </p:txBody>
      </p:sp>
      <p:pic>
        <p:nvPicPr>
          <p:cNvPr id="1026" name="Picture 2" descr="Logo: New Jersey Tiered System of Supports NJTSS Early Reading">
            <a:extLst>
              <a:ext uri="{FF2B5EF4-FFF2-40B4-BE49-F238E27FC236}">
                <a16:creationId xmlns:a16="http://schemas.microsoft.com/office/drawing/2014/main" id="{D8034DAE-75A1-4755-A8D7-6C36AE43D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804" y="135542"/>
            <a:ext cx="1778355" cy="729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over: EARLY READING Instructional Supports for Fall 2021 in Response to the Pandemic">
            <a:extLst>
              <a:ext uri="{FF2B5EF4-FFF2-40B4-BE49-F238E27FC236}">
                <a16:creationId xmlns:a16="http://schemas.microsoft.com/office/drawing/2014/main" id="{A5514A25-F1DE-4483-852D-C3A3BB3FF243}"/>
              </a:ext>
            </a:extLst>
          </p:cNvPr>
          <p:cNvPicPr>
            <a:picLocks noChangeAspect="1"/>
          </p:cNvPicPr>
          <p:nvPr/>
        </p:nvPicPr>
        <p:blipFill>
          <a:blip r:embed="rId4"/>
          <a:stretch>
            <a:fillRect/>
          </a:stretch>
        </p:blipFill>
        <p:spPr>
          <a:xfrm>
            <a:off x="1421941" y="1237842"/>
            <a:ext cx="3463900" cy="4382315"/>
          </a:xfrm>
          <a:prstGeom prst="rect">
            <a:avLst/>
          </a:prstGeom>
        </p:spPr>
      </p:pic>
      <p:pic>
        <p:nvPicPr>
          <p:cNvPr id="11" name="Picture 10" descr="NJTSS-ER Framework Overview ">
            <a:extLst>
              <a:ext uri="{FF2B5EF4-FFF2-40B4-BE49-F238E27FC236}">
                <a16:creationId xmlns:a16="http://schemas.microsoft.com/office/drawing/2014/main" id="{0C2193AF-E8DC-4E9A-BB6F-20C65658D83F}"/>
              </a:ext>
            </a:extLst>
          </p:cNvPr>
          <p:cNvPicPr>
            <a:picLocks noChangeAspect="1"/>
          </p:cNvPicPr>
          <p:nvPr/>
        </p:nvPicPr>
        <p:blipFill>
          <a:blip r:embed="rId5"/>
          <a:stretch>
            <a:fillRect/>
          </a:stretch>
        </p:blipFill>
        <p:spPr>
          <a:xfrm>
            <a:off x="5374422" y="1874028"/>
            <a:ext cx="5560737" cy="3635616"/>
          </a:xfrm>
          <a:prstGeom prst="rect">
            <a:avLst/>
          </a:prstGeom>
          <a:ln>
            <a:solidFill>
              <a:schemeClr val="tx1"/>
            </a:solidFill>
          </a:ln>
        </p:spPr>
      </p:pic>
      <p:sp>
        <p:nvSpPr>
          <p:cNvPr id="5" name="Slide Number Placeholder 4">
            <a:extLst>
              <a:ext uri="{FF2B5EF4-FFF2-40B4-BE49-F238E27FC236}">
                <a16:creationId xmlns:a16="http://schemas.microsoft.com/office/drawing/2014/main" id="{E52AD47C-03D3-4C41-8453-9F1AEEE30E57}"/>
              </a:ext>
            </a:extLst>
          </p:cNvPr>
          <p:cNvSpPr>
            <a:spLocks noGrp="1"/>
          </p:cNvSpPr>
          <p:nvPr>
            <p:ph type="sldNum" sz="quarter" idx="12"/>
          </p:nvPr>
        </p:nvSpPr>
        <p:spPr/>
        <p:txBody>
          <a:bodyPr/>
          <a:lstStyle/>
          <a:p>
            <a:fld id="{37CA07B4-DD15-4A32-9DF2-B6AD00727005}" type="slidenum">
              <a:rPr lang="en-US" smtClean="0"/>
              <a:t>11</a:t>
            </a:fld>
            <a:endParaRPr lang="en-US"/>
          </a:p>
        </p:txBody>
      </p:sp>
    </p:spTree>
    <p:extLst>
      <p:ext uri="{BB962C8B-B14F-4D97-AF65-F5344CB8AC3E}">
        <p14:creationId xmlns:p14="http://schemas.microsoft.com/office/powerpoint/2010/main" val="184106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A951-56B3-4F1E-90BF-79FC4F0E4662}"/>
              </a:ext>
            </a:extLst>
          </p:cNvPr>
          <p:cNvSpPr>
            <a:spLocks noGrp="1"/>
          </p:cNvSpPr>
          <p:nvPr>
            <p:ph type="title"/>
          </p:nvPr>
        </p:nvSpPr>
        <p:spPr/>
        <p:txBody>
          <a:bodyPr/>
          <a:lstStyle/>
          <a:p>
            <a:r>
              <a:rPr lang="en-US"/>
              <a:t>Under Development</a:t>
            </a:r>
          </a:p>
        </p:txBody>
      </p:sp>
      <p:sp>
        <p:nvSpPr>
          <p:cNvPr id="3" name="Content Placeholder 2">
            <a:extLst>
              <a:ext uri="{FF2B5EF4-FFF2-40B4-BE49-F238E27FC236}">
                <a16:creationId xmlns:a16="http://schemas.microsoft.com/office/drawing/2014/main" id="{FE7CC896-12C7-4C9F-8DD5-7B71A1506732}"/>
              </a:ext>
            </a:extLst>
          </p:cNvPr>
          <p:cNvSpPr>
            <a:spLocks noGrp="1"/>
          </p:cNvSpPr>
          <p:nvPr>
            <p:ph idx="1"/>
          </p:nvPr>
        </p:nvSpPr>
        <p:spPr>
          <a:xfrm>
            <a:off x="146292" y="1221438"/>
            <a:ext cx="7588008" cy="5400884"/>
          </a:xfrm>
        </p:spPr>
        <p:txBody>
          <a:bodyPr/>
          <a:lstStyle/>
          <a:p>
            <a:pPr>
              <a:lnSpc>
                <a:spcPct val="100000"/>
              </a:lnSpc>
              <a:spcAft>
                <a:spcPts val="600"/>
              </a:spcAft>
            </a:pPr>
            <a:r>
              <a:rPr lang="en-US" sz="2800" dirty="0"/>
              <a:t>NJTSS</a:t>
            </a:r>
          </a:p>
          <a:p>
            <a:pPr lvl="1">
              <a:lnSpc>
                <a:spcPct val="100000"/>
              </a:lnSpc>
              <a:spcAft>
                <a:spcPts val="600"/>
              </a:spcAft>
            </a:pPr>
            <a:r>
              <a:rPr lang="en-US" sz="2400" i="1" dirty="0"/>
              <a:t>Getting Started Series of presentations</a:t>
            </a:r>
          </a:p>
          <a:p>
            <a:pPr lvl="1">
              <a:lnSpc>
                <a:spcPct val="100000"/>
              </a:lnSpc>
              <a:spcAft>
                <a:spcPts val="600"/>
              </a:spcAft>
            </a:pPr>
            <a:r>
              <a:rPr lang="en-US" sz="2400" i="1" dirty="0"/>
              <a:t>Data-based Decision-Making for Addressing Chronic Absenteeism </a:t>
            </a:r>
          </a:p>
          <a:p>
            <a:pPr>
              <a:lnSpc>
                <a:spcPct val="100000"/>
              </a:lnSpc>
              <a:spcAft>
                <a:spcPts val="600"/>
              </a:spcAft>
            </a:pPr>
            <a:r>
              <a:rPr lang="en-US" sz="2800" dirty="0"/>
              <a:t>SPAN Roundtable Presentation</a:t>
            </a:r>
          </a:p>
          <a:p>
            <a:pPr lvl="1">
              <a:lnSpc>
                <a:spcPct val="100000"/>
              </a:lnSpc>
              <a:spcAft>
                <a:spcPts val="600"/>
              </a:spcAft>
            </a:pPr>
            <a:r>
              <a:rPr lang="en-US" sz="2400" i="1" dirty="0"/>
              <a:t>Getting it Right: Using Assessment to Guide Instruction for ALL Students</a:t>
            </a:r>
            <a:endParaRPr lang="en-US" sz="2400" dirty="0"/>
          </a:p>
          <a:p>
            <a:pPr>
              <a:lnSpc>
                <a:spcPct val="100000"/>
              </a:lnSpc>
              <a:spcAft>
                <a:spcPts val="600"/>
              </a:spcAft>
            </a:pPr>
            <a:r>
              <a:rPr lang="en-US" sz="2800" dirty="0"/>
              <a:t>NJTSS-ER</a:t>
            </a:r>
          </a:p>
          <a:p>
            <a:pPr lvl="1">
              <a:lnSpc>
                <a:spcPct val="100000"/>
              </a:lnSpc>
              <a:spcAft>
                <a:spcPts val="600"/>
              </a:spcAft>
            </a:pPr>
            <a:r>
              <a:rPr lang="en-US" sz="2400" i="1" dirty="0"/>
              <a:t>Framework, Action Plans, Learning Modules</a:t>
            </a:r>
          </a:p>
        </p:txBody>
      </p:sp>
      <p:pic>
        <p:nvPicPr>
          <p:cNvPr id="4" name="Picture 3" descr="SPAN Parent Advocacy Network Presents NJTSS-ER Family and Community Engagement Roundtable Series These sessions are designed to facilitate a discussion of how parent engagement can be embedded within a tiered framework. Each session will include a keynote speaker followed by a panel discussion including state-level coaches and school district personnel. There will be tips, strategies, and opportunities for networking. Administrators, Educators, and Parent Liaisons would benefit from attending. Save the Dates: May 3, 2022 - Providing Data-driven Intervention to Students: June 21, 2022 - Setting the Stage to Initiate a Tiered System of Supports for Early Reading in the 2022-2023 school year. Register here: https://familyengagementeroundtableseries.eventbrite.com NJTSS-ER Family Engagement is a partnership between the New Jersey Department of Education, Office of Special Education Professional Development, and SPAN Parent Advocacy Network  ">
            <a:extLst>
              <a:ext uri="{FF2B5EF4-FFF2-40B4-BE49-F238E27FC236}">
                <a16:creationId xmlns:a16="http://schemas.microsoft.com/office/drawing/2014/main" id="{76568C48-453B-41C0-9894-A18DF65E81E4}"/>
              </a:ext>
            </a:extLst>
          </p:cNvPr>
          <p:cNvPicPr>
            <a:picLocks noChangeAspect="1"/>
          </p:cNvPicPr>
          <p:nvPr/>
        </p:nvPicPr>
        <p:blipFill>
          <a:blip r:embed="rId3"/>
          <a:stretch>
            <a:fillRect/>
          </a:stretch>
        </p:blipFill>
        <p:spPr>
          <a:xfrm>
            <a:off x="7150100" y="1221437"/>
            <a:ext cx="3746500" cy="4872327"/>
          </a:xfrm>
          <a:prstGeom prst="rect">
            <a:avLst/>
          </a:prstGeom>
        </p:spPr>
      </p:pic>
      <p:pic>
        <p:nvPicPr>
          <p:cNvPr id="9" name="Picture 8" descr="Logo: SPAN Parent Advocacy Network">
            <a:extLst>
              <a:ext uri="{FF2B5EF4-FFF2-40B4-BE49-F238E27FC236}">
                <a16:creationId xmlns:a16="http://schemas.microsoft.com/office/drawing/2014/main" id="{9996C086-EBE7-0B6F-67D9-419F4136273B}"/>
              </a:ext>
            </a:extLst>
          </p:cNvPr>
          <p:cNvPicPr>
            <a:picLocks noChangeAspect="1"/>
          </p:cNvPicPr>
          <p:nvPr/>
        </p:nvPicPr>
        <p:blipFill>
          <a:blip r:embed="rId4"/>
          <a:stretch>
            <a:fillRect/>
          </a:stretch>
        </p:blipFill>
        <p:spPr>
          <a:xfrm>
            <a:off x="7811629" y="3857481"/>
            <a:ext cx="2444708" cy="835224"/>
          </a:xfrm>
          <a:prstGeom prst="rect">
            <a:avLst/>
          </a:prstGeom>
        </p:spPr>
      </p:pic>
      <p:sp>
        <p:nvSpPr>
          <p:cNvPr id="5" name="Slide Number Placeholder 4">
            <a:extLst>
              <a:ext uri="{FF2B5EF4-FFF2-40B4-BE49-F238E27FC236}">
                <a16:creationId xmlns:a16="http://schemas.microsoft.com/office/drawing/2014/main" id="{D469EDED-5031-47AA-8F8F-6221AD7A06DA}"/>
              </a:ext>
            </a:extLst>
          </p:cNvPr>
          <p:cNvSpPr>
            <a:spLocks noGrp="1"/>
          </p:cNvSpPr>
          <p:nvPr>
            <p:ph type="sldNum" sz="quarter" idx="12"/>
          </p:nvPr>
        </p:nvSpPr>
        <p:spPr/>
        <p:txBody>
          <a:bodyPr/>
          <a:lstStyle/>
          <a:p>
            <a:fld id="{A3D1C70C-36A2-44FC-A083-98959550CFF4}" type="slidenum">
              <a:rPr lang="en-US" smtClean="0"/>
              <a:t>12</a:t>
            </a:fld>
            <a:endParaRPr lang="en-US"/>
          </a:p>
        </p:txBody>
      </p:sp>
    </p:spTree>
    <p:extLst>
      <p:ext uri="{BB962C8B-B14F-4D97-AF65-F5344CB8AC3E}">
        <p14:creationId xmlns:p14="http://schemas.microsoft.com/office/powerpoint/2010/main" val="288146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3E6E-53F9-4970-945E-21AEFDB42896}"/>
              </a:ext>
            </a:extLst>
          </p:cNvPr>
          <p:cNvSpPr>
            <a:spLocks noGrp="1"/>
          </p:cNvSpPr>
          <p:nvPr>
            <p:ph type="title"/>
          </p:nvPr>
        </p:nvSpPr>
        <p:spPr>
          <a:xfrm>
            <a:off x="0" y="1605094"/>
            <a:ext cx="12192000" cy="2726386"/>
          </a:xfrm>
        </p:spPr>
        <p:txBody>
          <a:bodyPr/>
          <a:lstStyle/>
          <a:p>
            <a:r>
              <a:rPr lang="en-US" b="1" dirty="0"/>
              <a:t>Social &amp; Emotional Learning (SEL)</a:t>
            </a:r>
          </a:p>
        </p:txBody>
      </p:sp>
      <p:sp>
        <p:nvSpPr>
          <p:cNvPr id="3" name="Slide Number Placeholder 2">
            <a:extLst>
              <a:ext uri="{FF2B5EF4-FFF2-40B4-BE49-F238E27FC236}">
                <a16:creationId xmlns:a16="http://schemas.microsoft.com/office/drawing/2014/main" id="{C624825C-3987-4B97-A48D-AF2E0B659E56}"/>
              </a:ext>
            </a:extLst>
          </p:cNvPr>
          <p:cNvSpPr>
            <a:spLocks noGrp="1"/>
          </p:cNvSpPr>
          <p:nvPr>
            <p:ph type="sldNum" sz="quarter" idx="12"/>
          </p:nvPr>
        </p:nvSpPr>
        <p:spPr/>
        <p:txBody>
          <a:bodyPr/>
          <a:lstStyle/>
          <a:p>
            <a:fld id="{063B872D-3AE9-4542-A461-B751CD6BB84C}" type="slidenum">
              <a:rPr lang="en-US" smtClean="0"/>
              <a:t>13</a:t>
            </a:fld>
            <a:endParaRPr lang="en-US"/>
          </a:p>
        </p:txBody>
      </p:sp>
    </p:spTree>
    <p:extLst>
      <p:ext uri="{BB962C8B-B14F-4D97-AF65-F5344CB8AC3E}">
        <p14:creationId xmlns:p14="http://schemas.microsoft.com/office/powerpoint/2010/main" val="422545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9076-EE20-4B6F-AA9E-798D6EE719D6}"/>
              </a:ext>
            </a:extLst>
          </p:cNvPr>
          <p:cNvSpPr>
            <a:spLocks noGrp="1"/>
          </p:cNvSpPr>
          <p:nvPr>
            <p:ph type="title"/>
          </p:nvPr>
        </p:nvSpPr>
        <p:spPr/>
        <p:txBody>
          <a:bodyPr/>
          <a:lstStyle/>
          <a:p>
            <a:r>
              <a:rPr lang="en-US" sz="3300" dirty="0"/>
              <a:t>Essential Strategies for Supporting SEL in Schools</a:t>
            </a:r>
          </a:p>
        </p:txBody>
      </p:sp>
      <p:pic>
        <p:nvPicPr>
          <p:cNvPr id="5" name="Picture 4" descr="Two gears. The top one is yellow and labeled: Focus on Building a Positive School Climate. There is an arrow indicating that it is turning counter-clockwise. The second gear is located to the lower right of the other gear. It is orange and says: Implement Social and Emotional Learning. It is larger that the other gear and is turning clockwise. ">
            <a:extLst>
              <a:ext uri="{FF2B5EF4-FFF2-40B4-BE49-F238E27FC236}">
                <a16:creationId xmlns:a16="http://schemas.microsoft.com/office/drawing/2014/main" id="{391E7490-291D-4B7D-8C90-2B172A7D068C}"/>
              </a:ext>
            </a:extLst>
          </p:cNvPr>
          <p:cNvPicPr>
            <a:picLocks noChangeAspect="1"/>
          </p:cNvPicPr>
          <p:nvPr/>
        </p:nvPicPr>
        <p:blipFill>
          <a:blip r:embed="rId3"/>
          <a:stretch>
            <a:fillRect/>
          </a:stretch>
        </p:blipFill>
        <p:spPr>
          <a:xfrm>
            <a:off x="2930892" y="1197411"/>
            <a:ext cx="6748857" cy="4877223"/>
          </a:xfrm>
          <a:prstGeom prst="rect">
            <a:avLst/>
          </a:prstGeom>
        </p:spPr>
      </p:pic>
      <p:sp>
        <p:nvSpPr>
          <p:cNvPr id="4" name="Slide Number Placeholder 3">
            <a:extLst>
              <a:ext uri="{FF2B5EF4-FFF2-40B4-BE49-F238E27FC236}">
                <a16:creationId xmlns:a16="http://schemas.microsoft.com/office/drawing/2014/main" id="{EBFCCD2E-2D7C-44A8-B7F9-EAA4693C8E5C}"/>
              </a:ext>
            </a:extLst>
          </p:cNvPr>
          <p:cNvSpPr>
            <a:spLocks noGrp="1"/>
          </p:cNvSpPr>
          <p:nvPr>
            <p:ph type="sldNum" sz="quarter" idx="10"/>
          </p:nvPr>
        </p:nvSpPr>
        <p:spPr/>
        <p:txBody>
          <a:bodyPr/>
          <a:lstStyle/>
          <a:p>
            <a:fld id="{A3D1C70C-36A2-44FC-A083-98959550CFF4}" type="slidenum">
              <a:rPr lang="en-US" smtClean="0"/>
              <a:pPr/>
              <a:t>14</a:t>
            </a:fld>
            <a:endParaRPr lang="en-US"/>
          </a:p>
        </p:txBody>
      </p:sp>
    </p:spTree>
    <p:extLst>
      <p:ext uri="{BB962C8B-B14F-4D97-AF65-F5344CB8AC3E}">
        <p14:creationId xmlns:p14="http://schemas.microsoft.com/office/powerpoint/2010/main" val="2427114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AE15B-F43F-43A0-B270-AC148346582A}"/>
              </a:ext>
            </a:extLst>
          </p:cNvPr>
          <p:cNvSpPr>
            <a:spLocks noGrp="1"/>
          </p:cNvSpPr>
          <p:nvPr>
            <p:ph type="title"/>
          </p:nvPr>
        </p:nvSpPr>
        <p:spPr/>
        <p:txBody>
          <a:bodyPr/>
          <a:lstStyle/>
          <a:p>
            <a:r>
              <a:rPr lang="en-US" sz="4800" dirty="0"/>
              <a:t>Social &amp; Emotional Learning </a:t>
            </a:r>
          </a:p>
        </p:txBody>
      </p:sp>
      <p:sp>
        <p:nvSpPr>
          <p:cNvPr id="7" name="TextBox 6">
            <a:extLst>
              <a:ext uri="{FF2B5EF4-FFF2-40B4-BE49-F238E27FC236}">
                <a16:creationId xmlns:a16="http://schemas.microsoft.com/office/drawing/2014/main" id="{340545F1-3855-4966-A021-A95C4E576655}"/>
              </a:ext>
            </a:extLst>
          </p:cNvPr>
          <p:cNvSpPr txBox="1"/>
          <p:nvPr/>
        </p:nvSpPr>
        <p:spPr>
          <a:xfrm>
            <a:off x="769434" y="1449659"/>
            <a:ext cx="10437542" cy="4062651"/>
          </a:xfrm>
          <a:prstGeom prst="rect">
            <a:avLst/>
          </a:prstGeom>
          <a:noFill/>
        </p:spPr>
        <p:txBody>
          <a:bodyPr wrap="square" rtlCol="0">
            <a:spAutoFit/>
          </a:bodyPr>
          <a:lstStyle/>
          <a:p>
            <a:r>
              <a:rPr lang="en-US" sz="3000" dirty="0"/>
              <a:t>Social and emotional learning (SEL) is the process through which all young people and adults acquire and apply the knowledge, skills and attitudes to:</a:t>
            </a:r>
          </a:p>
          <a:p>
            <a:pPr marL="914400" lvl="1" indent="-457200">
              <a:buFont typeface="Arial" panose="020B0604020202020204" pitchFamily="34" charset="0"/>
              <a:buChar char="•"/>
            </a:pPr>
            <a:r>
              <a:rPr lang="en-US" sz="2800" dirty="0"/>
              <a:t>Develop </a:t>
            </a:r>
            <a:r>
              <a:rPr lang="en-US" sz="2800" b="1" dirty="0"/>
              <a:t>healthy identities;</a:t>
            </a:r>
          </a:p>
          <a:p>
            <a:pPr marL="914400" lvl="1" indent="-457200">
              <a:buFont typeface="Arial" panose="020B0604020202020204" pitchFamily="34" charset="0"/>
              <a:buChar char="•"/>
            </a:pPr>
            <a:r>
              <a:rPr lang="en-US" sz="2800" dirty="0"/>
              <a:t>Manage </a:t>
            </a:r>
            <a:r>
              <a:rPr lang="en-US" sz="2800" b="1" dirty="0"/>
              <a:t>emotions;</a:t>
            </a:r>
          </a:p>
          <a:p>
            <a:pPr marL="914400" lvl="1" indent="-457200">
              <a:buFont typeface="Arial" panose="020B0604020202020204" pitchFamily="34" charset="0"/>
              <a:buChar char="•"/>
            </a:pPr>
            <a:r>
              <a:rPr lang="en-US" sz="2800" dirty="0"/>
              <a:t>Achieve </a:t>
            </a:r>
            <a:r>
              <a:rPr lang="en-US" sz="2800" b="1" dirty="0"/>
              <a:t>personal and collective goals;</a:t>
            </a:r>
          </a:p>
          <a:p>
            <a:pPr marL="914400" lvl="1" indent="-457200">
              <a:buFont typeface="Arial" panose="020B0604020202020204" pitchFamily="34" charset="0"/>
              <a:buChar char="•"/>
            </a:pPr>
            <a:r>
              <a:rPr lang="en-US" sz="2800" dirty="0"/>
              <a:t>Feel and show </a:t>
            </a:r>
            <a:r>
              <a:rPr lang="en-US" sz="2800" b="1" dirty="0"/>
              <a:t>empathy for others;</a:t>
            </a:r>
          </a:p>
          <a:p>
            <a:pPr marL="914400" lvl="1" indent="-457200">
              <a:buFont typeface="Arial" panose="020B0604020202020204" pitchFamily="34" charset="0"/>
              <a:buChar char="•"/>
            </a:pPr>
            <a:r>
              <a:rPr lang="en-US" sz="2800" dirty="0"/>
              <a:t>Establish and maintain </a:t>
            </a:r>
            <a:r>
              <a:rPr lang="en-US" sz="2800" b="1" dirty="0"/>
              <a:t>supportive relationships; and</a:t>
            </a:r>
          </a:p>
          <a:p>
            <a:pPr marL="914400" lvl="1" indent="-457200">
              <a:buFont typeface="Arial" panose="020B0604020202020204" pitchFamily="34" charset="0"/>
              <a:buChar char="•"/>
            </a:pPr>
            <a:r>
              <a:rPr lang="en-US" sz="2800" dirty="0"/>
              <a:t>Make </a:t>
            </a:r>
            <a:r>
              <a:rPr lang="en-US" sz="2800" b="1" dirty="0"/>
              <a:t>responsible and caring decisions.</a:t>
            </a:r>
            <a:endParaRPr lang="en-US" sz="2800" dirty="0"/>
          </a:p>
        </p:txBody>
      </p:sp>
      <p:sp>
        <p:nvSpPr>
          <p:cNvPr id="8" name="TextBox 7">
            <a:extLst>
              <a:ext uri="{FF2B5EF4-FFF2-40B4-BE49-F238E27FC236}">
                <a16:creationId xmlns:a16="http://schemas.microsoft.com/office/drawing/2014/main" id="{C6C912CE-CFCE-435A-874D-21744AB4EBFC}"/>
              </a:ext>
            </a:extLst>
          </p:cNvPr>
          <p:cNvSpPr txBox="1"/>
          <p:nvPr/>
        </p:nvSpPr>
        <p:spPr>
          <a:xfrm>
            <a:off x="4828478" y="5515421"/>
            <a:ext cx="7199032" cy="369332"/>
          </a:xfrm>
          <a:prstGeom prst="rect">
            <a:avLst/>
          </a:prstGeom>
          <a:noFill/>
        </p:spPr>
        <p:txBody>
          <a:bodyPr wrap="square" rtlCol="0">
            <a:spAutoFit/>
          </a:bodyPr>
          <a:lstStyle/>
          <a:p>
            <a:r>
              <a:rPr lang="en-US" dirty="0"/>
              <a:t>Source: Collaborative for Academic, Social, and Emotional Learning </a:t>
            </a:r>
          </a:p>
        </p:txBody>
      </p:sp>
      <p:sp>
        <p:nvSpPr>
          <p:cNvPr id="4" name="Slide Number Placeholder 3">
            <a:extLst>
              <a:ext uri="{FF2B5EF4-FFF2-40B4-BE49-F238E27FC236}">
                <a16:creationId xmlns:a16="http://schemas.microsoft.com/office/drawing/2014/main" id="{C59E4A11-6591-4E32-BE92-16FD6745D8CE}"/>
              </a:ext>
            </a:extLst>
          </p:cNvPr>
          <p:cNvSpPr>
            <a:spLocks noGrp="1"/>
          </p:cNvSpPr>
          <p:nvPr>
            <p:ph type="sldNum" sz="quarter" idx="10"/>
          </p:nvPr>
        </p:nvSpPr>
        <p:spPr/>
        <p:txBody>
          <a:bodyPr/>
          <a:lstStyle/>
          <a:p>
            <a:fld id="{A3D1C70C-36A2-44FC-A083-98959550CFF4}" type="slidenum">
              <a:rPr lang="en-US" smtClean="0"/>
              <a:pPr/>
              <a:t>15</a:t>
            </a:fld>
            <a:endParaRPr lang="en-US"/>
          </a:p>
        </p:txBody>
      </p:sp>
    </p:spTree>
    <p:extLst>
      <p:ext uri="{BB962C8B-B14F-4D97-AF65-F5344CB8AC3E}">
        <p14:creationId xmlns:p14="http://schemas.microsoft.com/office/powerpoint/2010/main" val="3951198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9D23F5CD-C815-F05F-443A-ED5A12B2FF5C}"/>
              </a:ext>
            </a:extLst>
          </p:cNvPr>
          <p:cNvSpPr>
            <a:spLocks noGrp="1"/>
          </p:cNvSpPr>
          <p:nvPr>
            <p:ph type="title" idx="4294967295"/>
          </p:nvPr>
        </p:nvSpPr>
        <p:spPr>
          <a:xfrm>
            <a:off x="3095740" y="-134103"/>
            <a:ext cx="11890272" cy="1325563"/>
          </a:xfrm>
        </p:spPr>
        <p:txBody>
          <a:bodyPr/>
          <a:lstStyle/>
          <a:p>
            <a:pPr rtl="0" eaLnBrk="0" fontAlgn="base" latinLnBrk="0" hangingPunct="0"/>
            <a:r>
              <a:rPr lang="en-US" sz="2650" b="1" i="0" kern="1200" spc="0" baseline="0" dirty="0">
                <a:ln>
                  <a:noFill/>
                </a:ln>
                <a:solidFill>
                  <a:srgbClr val="000000"/>
                </a:solidFill>
                <a:effectLst/>
                <a:latin typeface="Bell MT" panose="02020503060305020303" pitchFamily="18" charset="0"/>
                <a:ea typeface="+mn-ea"/>
                <a:cs typeface="+mn-cs"/>
              </a:rPr>
              <a:t>New Jersey Social and Emotional Learning</a:t>
            </a:r>
            <a:endParaRPr lang="en-US" dirty="0">
              <a:effectLst/>
            </a:endParaRPr>
          </a:p>
          <a:p>
            <a:pPr rtl="0" eaLnBrk="0" fontAlgn="base" latinLnBrk="0" hangingPunct="0"/>
            <a:r>
              <a:rPr lang="en-US" sz="2650" b="1" i="0" kern="1200" spc="0" baseline="0" dirty="0">
                <a:ln>
                  <a:noFill/>
                </a:ln>
                <a:solidFill>
                  <a:srgbClr val="000000"/>
                </a:solidFill>
                <a:effectLst/>
                <a:latin typeface="Bell MT" panose="02020503060305020303" pitchFamily="18" charset="0"/>
                <a:ea typeface="+mn-ea"/>
                <a:cs typeface="+mn-cs"/>
              </a:rPr>
              <a:t>Competencies and Sub-Competencies</a:t>
            </a:r>
            <a:endParaRPr lang="en-US" dirty="0">
              <a:effectLst/>
            </a:endParaRPr>
          </a:p>
        </p:txBody>
      </p:sp>
      <p:sp>
        <p:nvSpPr>
          <p:cNvPr id="23" name="Text Box 26">
            <a:extLst>
              <a:ext uri="{FF2B5EF4-FFF2-40B4-BE49-F238E27FC236}">
                <a16:creationId xmlns:a16="http://schemas.microsoft.com/office/drawing/2014/main" id="{969A5427-6E98-47ED-A880-8E10FEFA04D5}"/>
              </a:ext>
            </a:extLst>
          </p:cNvPr>
          <p:cNvSpPr txBox="1">
            <a:spLocks noChangeArrowheads="1"/>
          </p:cNvSpPr>
          <p:nvPr/>
        </p:nvSpPr>
        <p:spPr bwMode="auto">
          <a:xfrm>
            <a:off x="1888681" y="2158877"/>
            <a:ext cx="1527961" cy="6323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r>
              <a:rPr lang="en-US" altLang="en-US" sz="1400" b="1" dirty="0">
                <a:solidFill>
                  <a:srgbClr val="FFC000"/>
                </a:solidFill>
                <a:latin typeface="Bell MT" panose="02020503060305020303" pitchFamily="18" charset="0"/>
              </a:rPr>
              <a:t>Self-Awareness</a:t>
            </a:r>
          </a:p>
        </p:txBody>
      </p:sp>
      <p:sp>
        <p:nvSpPr>
          <p:cNvPr id="33" name="TextBox 32">
            <a:extLst>
              <a:ext uri="{FF2B5EF4-FFF2-40B4-BE49-F238E27FC236}">
                <a16:creationId xmlns:a16="http://schemas.microsoft.com/office/drawing/2014/main" id="{6E7B9FB7-E928-36AF-F1A6-F4D04D61B16A}"/>
              </a:ext>
            </a:extLst>
          </p:cNvPr>
          <p:cNvSpPr txBox="1"/>
          <p:nvPr/>
        </p:nvSpPr>
        <p:spPr>
          <a:xfrm>
            <a:off x="1837286" y="2647282"/>
            <a:ext cx="1514040" cy="3562257"/>
          </a:xfrm>
          <a:prstGeom prst="rect">
            <a:avLst/>
          </a:prstGeom>
          <a:noFill/>
        </p:spPr>
        <p:txBody>
          <a:bodyPr wrap="square" rtlCol="0">
            <a:spAutoFit/>
          </a:bodyPr>
          <a:lstStyle/>
          <a:p>
            <a:pPr marL="148486"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Recognize</a:t>
            </a:r>
            <a:r>
              <a:rPr kumimoji="0" lang="en-US" altLang="en-US" sz="1191"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91"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one’s feelings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thoughts</a:t>
            </a:r>
          </a:p>
          <a:p>
            <a:pPr marL="148486"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Recognize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the impact of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one’s feelings and thoughts on one’s own behavior</a:t>
            </a:r>
          </a:p>
          <a:p>
            <a:pPr marL="148486"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Recognize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one’s personal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traits, strengths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limitations </a:t>
            </a:r>
          </a:p>
          <a:p>
            <a:pPr marL="148486"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Recognize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the importance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of self-confidence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in handling daily tasks and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challenges</a:t>
            </a:r>
          </a:p>
          <a:p>
            <a:endParaRPr lang="en-US" dirty="0"/>
          </a:p>
        </p:txBody>
      </p:sp>
      <p:sp>
        <p:nvSpPr>
          <p:cNvPr id="24" name="Text Box 27">
            <a:extLst>
              <a:ext uri="{FF2B5EF4-FFF2-40B4-BE49-F238E27FC236}">
                <a16:creationId xmlns:a16="http://schemas.microsoft.com/office/drawing/2014/main" id="{B1B96185-1A9F-4D81-B2BD-7FB2CA3921FF}"/>
              </a:ext>
            </a:extLst>
          </p:cNvPr>
          <p:cNvSpPr txBox="1">
            <a:spLocks noChangeArrowheads="1"/>
          </p:cNvSpPr>
          <p:nvPr/>
        </p:nvSpPr>
        <p:spPr bwMode="auto">
          <a:xfrm>
            <a:off x="3567123" y="2157432"/>
            <a:ext cx="1606096"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r>
              <a:rPr lang="en-US" altLang="en-US" sz="1400" b="1">
                <a:solidFill>
                  <a:srgbClr val="FFC000"/>
                </a:solidFill>
                <a:latin typeface="Bell MT" panose="02020503060305020303" pitchFamily="18" charset="0"/>
              </a:rPr>
              <a:t>Self-Management</a:t>
            </a:r>
          </a:p>
        </p:txBody>
      </p:sp>
      <p:sp>
        <p:nvSpPr>
          <p:cNvPr id="35" name="TextBox 34">
            <a:extLst>
              <a:ext uri="{FF2B5EF4-FFF2-40B4-BE49-F238E27FC236}">
                <a16:creationId xmlns:a16="http://schemas.microsoft.com/office/drawing/2014/main" id="{C0C04CDE-8F89-3D9B-23FF-8199E8AF42D1}"/>
              </a:ext>
            </a:extLst>
          </p:cNvPr>
          <p:cNvSpPr txBox="1"/>
          <p:nvPr/>
        </p:nvSpPr>
        <p:spPr>
          <a:xfrm>
            <a:off x="3536950" y="2647281"/>
            <a:ext cx="1733504" cy="3719736"/>
          </a:xfrm>
          <a:prstGeom prst="rect">
            <a:avLst/>
          </a:prstGeom>
          <a:noFill/>
        </p:spPr>
        <p:txBody>
          <a:bodyPr wrap="square" rtlCol="0">
            <a:spAutoFit/>
          </a:bodyPr>
          <a:lstStyle/>
          <a:p>
            <a:pPr marL="149887"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Understand</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practice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strategies for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managing one’s own emotions, thoughts and behaviors</a:t>
            </a:r>
          </a:p>
          <a:p>
            <a:pPr marL="149887"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Recognize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the skills needed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to establish and achieve personal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educational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goals</a:t>
            </a:r>
          </a:p>
          <a:p>
            <a:pPr marL="149887" marR="0" lvl="0" indent="-148486" algn="l" defTabSz="942105" rtl="0" eaLnBrk="0" fontAlgn="base" latinLnBrk="0" hangingPunct="0">
              <a:lnSpc>
                <a:spcPct val="10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Identify</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apply ways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to persevere or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overcome barriers through alternative methods to achieve one’s goals </a:t>
            </a:r>
          </a:p>
          <a:p>
            <a:endParaRPr lang="en-US" dirty="0"/>
          </a:p>
        </p:txBody>
      </p:sp>
      <p:sp>
        <p:nvSpPr>
          <p:cNvPr id="25" name="Text Box 28">
            <a:extLst>
              <a:ext uri="{FF2B5EF4-FFF2-40B4-BE49-F238E27FC236}">
                <a16:creationId xmlns:a16="http://schemas.microsoft.com/office/drawing/2014/main" id="{720134F4-2BDD-4B13-A6A5-DA72C2812DF0}"/>
              </a:ext>
            </a:extLst>
          </p:cNvPr>
          <p:cNvSpPr txBox="1">
            <a:spLocks noChangeArrowheads="1"/>
          </p:cNvSpPr>
          <p:nvPr/>
        </p:nvSpPr>
        <p:spPr bwMode="auto">
          <a:xfrm>
            <a:off x="5283185" y="2157432"/>
            <a:ext cx="1606096"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r>
              <a:rPr lang="en-US" altLang="en-US" sz="1400" b="1">
                <a:solidFill>
                  <a:srgbClr val="FFC000"/>
                </a:solidFill>
                <a:latin typeface="Bell MT" panose="02020503060305020303" pitchFamily="18" charset="0"/>
              </a:rPr>
              <a:t>Social Awareness</a:t>
            </a:r>
          </a:p>
        </p:txBody>
      </p:sp>
      <p:sp>
        <p:nvSpPr>
          <p:cNvPr id="37" name="TextBox 36">
            <a:extLst>
              <a:ext uri="{FF2B5EF4-FFF2-40B4-BE49-F238E27FC236}">
                <a16:creationId xmlns:a16="http://schemas.microsoft.com/office/drawing/2014/main" id="{7DFCE702-4A95-16DE-DC76-DC5A2A6BEA3C}"/>
              </a:ext>
            </a:extLst>
          </p:cNvPr>
          <p:cNvSpPr txBox="1"/>
          <p:nvPr/>
        </p:nvSpPr>
        <p:spPr>
          <a:xfrm>
            <a:off x="5238853" y="2657691"/>
            <a:ext cx="1733494" cy="4025013"/>
          </a:xfrm>
          <a:prstGeom prst="rect">
            <a:avLst/>
          </a:prstGeom>
          <a:noFill/>
        </p:spPr>
        <p:txBody>
          <a:bodyPr wrap="square" rtlCol="0">
            <a:spAutoFit/>
          </a:bodyPr>
          <a:lstStyle/>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Recognize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identify the thoughts, feelings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perspectives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of others</a:t>
            </a:r>
          </a:p>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Demonstrate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awareness of the differences among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individuals, groups and others’ cultural backgrounds</a:t>
            </a:r>
          </a:p>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Demonstrate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 understanding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of the need for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mutual respect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when viewpoints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differ</a:t>
            </a:r>
          </a:p>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Demonstrate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 awareness of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the expectations for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social interactions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in a variety of settings </a:t>
            </a:r>
          </a:p>
          <a:p>
            <a:endParaRPr lang="en-US" dirty="0"/>
          </a:p>
        </p:txBody>
      </p:sp>
      <p:sp>
        <p:nvSpPr>
          <p:cNvPr id="26" name="Text Box 29">
            <a:extLst>
              <a:ext uri="{FF2B5EF4-FFF2-40B4-BE49-F238E27FC236}">
                <a16:creationId xmlns:a16="http://schemas.microsoft.com/office/drawing/2014/main" id="{D08602A4-2E57-4F3F-931A-EAF83682EA67}"/>
              </a:ext>
            </a:extLst>
          </p:cNvPr>
          <p:cNvSpPr txBox="1">
            <a:spLocks noChangeArrowheads="1"/>
          </p:cNvSpPr>
          <p:nvPr/>
        </p:nvSpPr>
        <p:spPr bwMode="auto">
          <a:xfrm>
            <a:off x="6961628" y="2157432"/>
            <a:ext cx="1691464"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r>
              <a:rPr lang="en-US" altLang="en-US" sz="1400" b="1" spc="-26">
                <a:solidFill>
                  <a:srgbClr val="FFC000"/>
                </a:solidFill>
                <a:latin typeface="Bell MT" panose="02020503060305020303" pitchFamily="18" charset="0"/>
              </a:rPr>
              <a:t>Responsible</a:t>
            </a:r>
            <a:br>
              <a:rPr lang="en-US" altLang="en-US" sz="1400" b="1" spc="-26">
                <a:solidFill>
                  <a:srgbClr val="FFC000"/>
                </a:solidFill>
                <a:latin typeface="Bell MT" panose="02020503060305020303" pitchFamily="18" charset="0"/>
              </a:rPr>
            </a:br>
            <a:r>
              <a:rPr lang="en-US" altLang="en-US" sz="1400" b="1" spc="-26">
                <a:solidFill>
                  <a:srgbClr val="FFC000"/>
                </a:solidFill>
                <a:latin typeface="Bell MT" panose="02020503060305020303" pitchFamily="18" charset="0"/>
              </a:rPr>
              <a:t>Decision-Making</a:t>
            </a:r>
          </a:p>
        </p:txBody>
      </p:sp>
      <p:sp>
        <p:nvSpPr>
          <p:cNvPr id="38" name="TextBox 37">
            <a:extLst>
              <a:ext uri="{FF2B5EF4-FFF2-40B4-BE49-F238E27FC236}">
                <a16:creationId xmlns:a16="http://schemas.microsoft.com/office/drawing/2014/main" id="{83B5D1B6-2B2A-42A1-32F4-5874E304529A}"/>
              </a:ext>
            </a:extLst>
          </p:cNvPr>
          <p:cNvSpPr txBox="1"/>
          <p:nvPr/>
        </p:nvSpPr>
        <p:spPr>
          <a:xfrm>
            <a:off x="6981302" y="2647281"/>
            <a:ext cx="1692906" cy="2915606"/>
          </a:xfrm>
          <a:prstGeom prst="rect">
            <a:avLst/>
          </a:prstGeom>
          <a:noFill/>
        </p:spPr>
        <p:txBody>
          <a:bodyPr wrap="square" rtlCol="0">
            <a:spAutoFit/>
          </a:bodyPr>
          <a:lstStyle/>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Develop,</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implement, and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model effective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problem solving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and critical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thinking skills</a:t>
            </a:r>
          </a:p>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Identify</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the consequences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associated with one’s actions in order to make constructive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choices</a:t>
            </a:r>
          </a:p>
          <a:p>
            <a:pPr marL="149887"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Evaluate</a:t>
            </a: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personal, ethical, safety and civic </a:t>
            </a:r>
            <a:b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impact of decisions </a:t>
            </a:r>
          </a:p>
          <a:p>
            <a:endParaRPr lang="en-US" dirty="0"/>
          </a:p>
        </p:txBody>
      </p:sp>
      <p:sp>
        <p:nvSpPr>
          <p:cNvPr id="27" name="Text Box 30">
            <a:extLst>
              <a:ext uri="{FF2B5EF4-FFF2-40B4-BE49-F238E27FC236}">
                <a16:creationId xmlns:a16="http://schemas.microsoft.com/office/drawing/2014/main" id="{7CDF2467-F9E1-47E4-9908-55D1081C4E74}"/>
              </a:ext>
            </a:extLst>
          </p:cNvPr>
          <p:cNvSpPr txBox="1">
            <a:spLocks noChangeArrowheads="1"/>
          </p:cNvSpPr>
          <p:nvPr/>
        </p:nvSpPr>
        <p:spPr bwMode="auto">
          <a:xfrm>
            <a:off x="8741356" y="2157432"/>
            <a:ext cx="1590180" cy="633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7684" tIns="37684" rIns="37684" bIns="37684" numCol="1" anchor="t" anchorCtr="0" compatLnSpc="1">
            <a:prstTxWarp prst="textNoShape">
              <a:avLst/>
            </a:prstTxWarp>
          </a:bodyPr>
          <a:lstStyle/>
          <a:p>
            <a:pPr algn="ctr" defTabSz="942105" eaLnBrk="0" fontAlgn="base" hangingPunct="0">
              <a:spcBef>
                <a:spcPct val="0"/>
              </a:spcBef>
              <a:spcAft>
                <a:spcPct val="0"/>
              </a:spcAft>
            </a:pPr>
            <a:r>
              <a:rPr lang="en-US" altLang="en-US" sz="1400" b="1">
                <a:solidFill>
                  <a:srgbClr val="FFC000"/>
                </a:solidFill>
                <a:latin typeface="Bell MT" panose="02020503060305020303" pitchFamily="18" charset="0"/>
              </a:rPr>
              <a:t>Relationship Skills</a:t>
            </a:r>
            <a:endParaRPr lang="en-US" altLang="en-US" sz="1400">
              <a:solidFill>
                <a:srgbClr val="FFC000"/>
              </a:solidFill>
              <a:latin typeface="Arial" panose="020B0604020202020204" pitchFamily="34" charset="0"/>
            </a:endParaRPr>
          </a:p>
        </p:txBody>
      </p:sp>
      <p:sp>
        <p:nvSpPr>
          <p:cNvPr id="39" name="TextBox 38">
            <a:extLst>
              <a:ext uri="{FF2B5EF4-FFF2-40B4-BE49-F238E27FC236}">
                <a16:creationId xmlns:a16="http://schemas.microsoft.com/office/drawing/2014/main" id="{F96DB0AD-1FBF-137B-979A-ACB55D423719}"/>
              </a:ext>
            </a:extLst>
          </p:cNvPr>
          <p:cNvSpPr txBox="1"/>
          <p:nvPr/>
        </p:nvSpPr>
        <p:spPr>
          <a:xfrm>
            <a:off x="8704768" y="2651764"/>
            <a:ext cx="1691464" cy="4208396"/>
          </a:xfrm>
          <a:prstGeom prst="rect">
            <a:avLst/>
          </a:prstGeom>
          <a:noFill/>
        </p:spPr>
        <p:txBody>
          <a:bodyPr wrap="square" rtlCol="0">
            <a:spAutoFit/>
          </a:bodyPr>
          <a:lstStyle/>
          <a:p>
            <a:pPr marL="148486"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Establish</a:t>
            </a: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and maintain healthy relationships</a:t>
            </a:r>
          </a:p>
          <a:p>
            <a:pPr marL="148486"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Utilize</a:t>
            </a:r>
            <a:r>
              <a:rPr kumimoji="0" lang="en-US" altLang="en-US" sz="1324"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 </a:t>
            </a: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positive communication and social skills to interact effectively with others</a:t>
            </a:r>
          </a:p>
          <a:p>
            <a:pPr marL="148486"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Identify</a:t>
            </a: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ways to resist </a:t>
            </a:r>
            <a:b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inappropriate </a:t>
            </a:r>
            <a:b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social pressure</a:t>
            </a:r>
          </a:p>
          <a:p>
            <a:pPr marL="148486"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Demonstrate</a:t>
            </a:r>
            <a:r>
              <a:rPr kumimoji="0" lang="en-US" altLang="en-US" sz="1129" b="1" i="0" u="none" strike="noStrike" kern="1200" cap="none" spc="0" normalizeH="0" baseline="0" noProof="0" dirty="0">
                <a:ln>
                  <a:noFill/>
                </a:ln>
                <a:solidFill>
                  <a:srgbClr val="FFC000"/>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srgbClr val="FFC000"/>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the ability to </a:t>
            </a:r>
            <a:b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prevent and resolve interpersonal conflicts in constructive ways</a:t>
            </a:r>
          </a:p>
          <a:p>
            <a:pPr marL="148486" marR="0" lvl="0" indent="-148486" algn="l" defTabSz="942105" rtl="0" eaLnBrk="0" fontAlgn="base" latinLnBrk="0" hangingPunct="0">
              <a:lnSpc>
                <a:spcPct val="90000"/>
              </a:lnSpc>
              <a:spcBef>
                <a:spcPct val="0"/>
              </a:spcBef>
              <a:spcAft>
                <a:spcPct val="0"/>
              </a:spcAft>
              <a:buClrTx/>
              <a:buSzPct val="140000"/>
              <a:buFont typeface="Arial" panose="020B0604020202020204" pitchFamily="34" charset="0"/>
              <a:buChar char="•"/>
              <a:tabLst/>
              <a:defRPr/>
            </a:pPr>
            <a:r>
              <a:rPr kumimoji="0" lang="en-US" altLang="en-US" sz="1235" b="1" i="0" u="none" strike="noStrike" kern="1200" cap="none" spc="0" normalizeH="0" baseline="0" noProof="0" dirty="0">
                <a:ln>
                  <a:noFill/>
                </a:ln>
                <a:solidFill>
                  <a:prstClr val="white"/>
                </a:solidFill>
                <a:effectLst/>
                <a:uLnTx/>
                <a:uFillTx/>
                <a:latin typeface="Bell MT" panose="02020503060305020303" pitchFamily="18" charset="0"/>
                <a:ea typeface="+mn-ea"/>
                <a:cs typeface="+mn-cs"/>
              </a:rPr>
              <a:t>Identify</a:t>
            </a:r>
            <a:r>
              <a:rPr kumimoji="0" lang="en-US" altLang="en-US" sz="1129" b="1" i="0" u="none" strike="noStrike" kern="1200" cap="none" spc="0" normalizeH="0" baseline="0" noProof="0" dirty="0">
                <a:ln>
                  <a:noFill/>
                </a:ln>
                <a:solidFill>
                  <a:srgbClr val="FFC000"/>
                </a:solidFill>
                <a:effectLst/>
                <a:uLnTx/>
                <a:uFillTx/>
                <a:latin typeface="Bell MT" panose="02020503060305020303" pitchFamily="18" charset="0"/>
                <a:ea typeface="+mn-ea"/>
                <a:cs typeface="+mn-cs"/>
              </a:rPr>
              <a:t> </a:t>
            </a:r>
            <a:br>
              <a:rPr kumimoji="0" lang="en-US" altLang="en-US" sz="1129" b="1" i="0" u="none" strike="noStrike" kern="1200" cap="none" spc="0" normalizeH="0" baseline="0" noProof="0" dirty="0">
                <a:ln>
                  <a:noFill/>
                </a:ln>
                <a:solidFill>
                  <a:srgbClr val="FFC000"/>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who, when, where, </a:t>
            </a:r>
            <a:b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br>
            <a:r>
              <a:rPr kumimoji="0" lang="en-US" altLang="en-US" sz="1129" b="1" i="0" u="none" strike="noStrike" kern="1200" cap="none" spc="0" normalizeH="0" baseline="0" noProof="0" dirty="0">
                <a:ln>
                  <a:noFill/>
                </a:ln>
                <a:solidFill>
                  <a:srgbClr val="FFFFFF"/>
                </a:solidFill>
                <a:effectLst/>
                <a:uLnTx/>
                <a:uFillTx/>
                <a:latin typeface="Bell MT" panose="02020503060305020303" pitchFamily="18" charset="0"/>
                <a:ea typeface="+mn-ea"/>
                <a:cs typeface="+mn-cs"/>
              </a:rPr>
              <a:t>or how to seek help for oneself or others when needed</a:t>
            </a:r>
            <a:endParaRPr kumimoji="0" lang="en-US" altLang="en-US" sz="1129"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dirty="0"/>
          </a:p>
        </p:txBody>
      </p:sp>
      <p:sp>
        <p:nvSpPr>
          <p:cNvPr id="44" name="Text Box 37">
            <a:extLst>
              <a:ext uri="{FF2B5EF4-FFF2-40B4-BE49-F238E27FC236}">
                <a16:creationId xmlns:a16="http://schemas.microsoft.com/office/drawing/2014/main" id="{5529EB5A-7724-4DFC-8A72-1B16E8976D91}"/>
              </a:ext>
            </a:extLst>
          </p:cNvPr>
          <p:cNvSpPr txBox="1">
            <a:spLocks noChangeArrowheads="1"/>
          </p:cNvSpPr>
          <p:nvPr/>
        </p:nvSpPr>
        <p:spPr bwMode="auto">
          <a:xfrm>
            <a:off x="724432" y="6637725"/>
            <a:ext cx="9663680" cy="6116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2709" tIns="42709" rIns="42709" bIns="42709" numCol="1" anchor="t" anchorCtr="0" compatLnSpc="1">
            <a:prstTxWarp prst="textNoShape">
              <a:avLst/>
            </a:prstTxWarp>
          </a:bodyPr>
          <a:lstStyle/>
          <a:p>
            <a:pPr algn="r" defTabSz="1067662" eaLnBrk="0" fontAlgn="base" hangingPunct="0">
              <a:spcBef>
                <a:spcPct val="0"/>
              </a:spcBef>
              <a:spcAft>
                <a:spcPct val="0"/>
              </a:spcAft>
            </a:pPr>
            <a:r>
              <a:rPr lang="en-US" altLang="en-US" sz="900" dirty="0">
                <a:solidFill>
                  <a:srgbClr val="000000"/>
                </a:solidFill>
                <a:latin typeface="Arial" panose="020B0604020202020204" pitchFamily="34" charset="0"/>
              </a:rPr>
              <a:t>*Adopted by the New Jersey State Board of Education in August 2017</a:t>
            </a:r>
            <a:endParaRPr lang="en-US" altLang="en-US" sz="900" dirty="0">
              <a:latin typeface="Arial" panose="020B0604020202020204" pitchFamily="34" charset="0"/>
            </a:endParaRPr>
          </a:p>
        </p:txBody>
      </p:sp>
    </p:spTree>
    <p:extLst>
      <p:ext uri="{BB962C8B-B14F-4D97-AF65-F5344CB8AC3E}">
        <p14:creationId xmlns:p14="http://schemas.microsoft.com/office/powerpoint/2010/main" val="361672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C3C34-A98A-49BC-9A1D-6EB0DF98A5C5}"/>
              </a:ext>
            </a:extLst>
          </p:cNvPr>
          <p:cNvSpPr>
            <a:spLocks noGrp="1"/>
          </p:cNvSpPr>
          <p:nvPr>
            <p:ph type="title"/>
          </p:nvPr>
        </p:nvSpPr>
        <p:spPr/>
        <p:txBody>
          <a:bodyPr/>
          <a:lstStyle/>
          <a:p>
            <a:pPr algn="ctr"/>
            <a:r>
              <a:rPr lang="en-US" dirty="0"/>
              <a:t>SEL is Supported by Research</a:t>
            </a:r>
          </a:p>
        </p:txBody>
      </p:sp>
      <p:sp>
        <p:nvSpPr>
          <p:cNvPr id="3" name="Text Placeholder 2">
            <a:extLst>
              <a:ext uri="{FF2B5EF4-FFF2-40B4-BE49-F238E27FC236}">
                <a16:creationId xmlns:a16="http://schemas.microsoft.com/office/drawing/2014/main" id="{59419467-FC1B-492B-93B1-06899CC8B14F}"/>
              </a:ext>
            </a:extLst>
          </p:cNvPr>
          <p:cNvSpPr>
            <a:spLocks noGrp="1"/>
          </p:cNvSpPr>
          <p:nvPr>
            <p:ph type="body" sz="quarter" idx="11"/>
          </p:nvPr>
        </p:nvSpPr>
        <p:spPr/>
        <p:txBody>
          <a:bodyPr>
            <a:normAutofit/>
          </a:bodyPr>
          <a:lstStyle/>
          <a:p>
            <a:r>
              <a:rPr lang="en-US" dirty="0"/>
              <a:t>Students in schools that explicitly &amp; consistently implemented SEL:</a:t>
            </a:r>
          </a:p>
          <a:p>
            <a:pPr lvl="1"/>
            <a:r>
              <a:rPr lang="en-US" dirty="0"/>
              <a:t>Were more likely to attend school.</a:t>
            </a:r>
          </a:p>
          <a:p>
            <a:pPr lvl="1"/>
            <a:r>
              <a:rPr lang="en-US" dirty="0"/>
              <a:t>Were less likely to have conduct problems.</a:t>
            </a:r>
          </a:p>
          <a:p>
            <a:pPr lvl="1"/>
            <a:r>
              <a:rPr lang="en-US" dirty="0"/>
              <a:t>Received better grades.</a:t>
            </a:r>
          </a:p>
          <a:p>
            <a:pPr lvl="1"/>
            <a:r>
              <a:rPr lang="en-US" dirty="0"/>
              <a:t>Were less likely to engage in high-risk behaviors.</a:t>
            </a:r>
          </a:p>
          <a:p>
            <a:pPr lvl="1"/>
            <a:r>
              <a:rPr lang="en-US" dirty="0"/>
              <a:t>Felt more connected to school.</a:t>
            </a:r>
          </a:p>
        </p:txBody>
      </p:sp>
      <p:sp>
        <p:nvSpPr>
          <p:cNvPr id="4" name="Slide Number Placeholder 3">
            <a:extLst>
              <a:ext uri="{FF2B5EF4-FFF2-40B4-BE49-F238E27FC236}">
                <a16:creationId xmlns:a16="http://schemas.microsoft.com/office/drawing/2014/main" id="{78609130-2D05-43D3-A0C3-82FEB3AD46FD}"/>
              </a:ext>
            </a:extLst>
          </p:cNvPr>
          <p:cNvSpPr>
            <a:spLocks noGrp="1"/>
          </p:cNvSpPr>
          <p:nvPr>
            <p:ph type="sldNum" sz="quarter" idx="10"/>
          </p:nvPr>
        </p:nvSpPr>
        <p:spPr/>
        <p:txBody>
          <a:bodyPr/>
          <a:lstStyle/>
          <a:p>
            <a:fld id="{A3D1C70C-36A2-44FC-A083-98959550CFF4}" type="slidenum">
              <a:rPr lang="en-US" smtClean="0"/>
              <a:pPr/>
              <a:t>17</a:t>
            </a:fld>
            <a:endParaRPr lang="en-US"/>
          </a:p>
        </p:txBody>
      </p:sp>
    </p:spTree>
    <p:extLst>
      <p:ext uri="{BB962C8B-B14F-4D97-AF65-F5344CB8AC3E}">
        <p14:creationId xmlns:p14="http://schemas.microsoft.com/office/powerpoint/2010/main" val="298648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26F6AF-B412-46D6-8074-F67223965C38}"/>
              </a:ext>
            </a:extLst>
          </p:cNvPr>
          <p:cNvSpPr>
            <a:spLocks noGrp="1"/>
          </p:cNvSpPr>
          <p:nvPr>
            <p:ph type="title" idx="4294967295"/>
          </p:nvPr>
        </p:nvSpPr>
        <p:spPr>
          <a:xfrm>
            <a:off x="1252728" y="230188"/>
            <a:ext cx="10096500" cy="747712"/>
          </a:xfrm>
        </p:spPr>
        <p:txBody>
          <a:bodyPr anchor="ctr">
            <a:normAutofit/>
          </a:bodyPr>
          <a:lstStyle/>
          <a:p>
            <a:pPr algn="ctr"/>
            <a:r>
              <a:rPr lang="en-US" sz="4500" dirty="0"/>
              <a:t>New Resource for Schools</a:t>
            </a:r>
          </a:p>
        </p:txBody>
      </p:sp>
      <p:sp>
        <p:nvSpPr>
          <p:cNvPr id="13" name="Content Placeholder 2">
            <a:extLst>
              <a:ext uri="{FF2B5EF4-FFF2-40B4-BE49-F238E27FC236}">
                <a16:creationId xmlns:a16="http://schemas.microsoft.com/office/drawing/2014/main" id="{C1073CCA-D1C3-AD5F-FE8A-F817B2E00FCA}"/>
              </a:ext>
            </a:extLst>
          </p:cNvPr>
          <p:cNvSpPr>
            <a:spLocks noGrp="1"/>
          </p:cNvSpPr>
          <p:nvPr>
            <p:ph sz="quarter" idx="4294967295"/>
          </p:nvPr>
        </p:nvSpPr>
        <p:spPr>
          <a:xfrm>
            <a:off x="352425" y="1355725"/>
            <a:ext cx="11839575" cy="671513"/>
          </a:xfrm>
        </p:spPr>
        <p:txBody>
          <a:bodyPr>
            <a:normAutofit/>
          </a:bodyPr>
          <a:lstStyle/>
          <a:p>
            <a:pPr marL="0" indent="0" algn="ctr">
              <a:buNone/>
            </a:pPr>
            <a:r>
              <a:rPr lang="en-US" sz="2400" b="1" dirty="0"/>
              <a:t>SEL Professional Development Modules</a:t>
            </a:r>
          </a:p>
        </p:txBody>
      </p:sp>
      <p:sp>
        <p:nvSpPr>
          <p:cNvPr id="2" name="TextBox 1">
            <a:extLst>
              <a:ext uri="{FF2B5EF4-FFF2-40B4-BE49-F238E27FC236}">
                <a16:creationId xmlns:a16="http://schemas.microsoft.com/office/drawing/2014/main" id="{9B455D5D-6387-7BB6-6B3A-9F66E153CA7F}"/>
              </a:ext>
            </a:extLst>
          </p:cNvPr>
          <p:cNvSpPr txBox="1"/>
          <p:nvPr/>
        </p:nvSpPr>
        <p:spPr>
          <a:xfrm>
            <a:off x="378340" y="2183900"/>
            <a:ext cx="3136604" cy="113877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bg1"/>
                </a:solidFill>
                <a:effectLst/>
                <a:uLnTx/>
                <a:uFillTx/>
              </a:rPr>
              <a:t>Support School Districts to Provide Professional Development on SEL</a:t>
            </a:r>
          </a:p>
          <a:p>
            <a:pPr algn="ctr"/>
            <a:endParaRPr lang="en-US" sz="1700" dirty="0">
              <a:solidFill>
                <a:schemeClr val="bg1"/>
              </a:solidFill>
            </a:endParaRPr>
          </a:p>
        </p:txBody>
      </p:sp>
      <p:sp>
        <p:nvSpPr>
          <p:cNvPr id="3" name="TextBox 2">
            <a:extLst>
              <a:ext uri="{FF2B5EF4-FFF2-40B4-BE49-F238E27FC236}">
                <a16:creationId xmlns:a16="http://schemas.microsoft.com/office/drawing/2014/main" id="{EEDAE605-B7DA-D5A3-5E18-D61A95D79A61}"/>
              </a:ext>
            </a:extLst>
          </p:cNvPr>
          <p:cNvSpPr txBox="1"/>
          <p:nvPr/>
        </p:nvSpPr>
        <p:spPr>
          <a:xfrm>
            <a:off x="170120" y="3192670"/>
            <a:ext cx="4093535" cy="2185214"/>
          </a:xfrm>
          <a:prstGeom prst="rect">
            <a:avLst/>
          </a:prstGeom>
          <a:noFill/>
        </p:spPr>
        <p:txBody>
          <a:bodyPr wrap="square" rtlCol="0">
            <a:spAutoFit/>
          </a:bodyPr>
          <a:lstStyle/>
          <a:p>
            <a:pPr marL="285750" lvl="0" indent="-173736">
              <a:buFont typeface="Arial" panose="020B0604020202020204" pitchFamily="34" charset="0"/>
              <a:buChar char="•"/>
            </a:pPr>
            <a:r>
              <a:rPr lang="en-US" sz="1700" dirty="0"/>
              <a:t>Module 1: Overview of SEL.</a:t>
            </a:r>
          </a:p>
          <a:p>
            <a:pPr marL="285750" lvl="0" indent="-173736">
              <a:buFont typeface="Arial" panose="020B0604020202020204" pitchFamily="34" charset="0"/>
              <a:buChar char="•"/>
            </a:pPr>
            <a:r>
              <a:rPr lang="en-US" sz="1700" dirty="0"/>
              <a:t>Modules 2-6: Deep dive into each </a:t>
            </a:r>
            <a:br>
              <a:rPr lang="en-US" sz="1700" dirty="0"/>
            </a:br>
            <a:r>
              <a:rPr lang="en-US" sz="1700" dirty="0"/>
              <a:t>SEL Competency.</a:t>
            </a:r>
          </a:p>
          <a:p>
            <a:pPr marL="285750" lvl="0" indent="-173736">
              <a:buFont typeface="Arial" panose="020B0604020202020204" pitchFamily="34" charset="0"/>
              <a:buChar char="•"/>
            </a:pPr>
            <a:r>
              <a:rPr lang="en-US" sz="1700" dirty="0"/>
              <a:t>Each module contains:</a:t>
            </a:r>
          </a:p>
          <a:p>
            <a:pPr marL="742950" lvl="1" indent="-173736">
              <a:buFont typeface="Arial" panose="020B0604020202020204" pitchFamily="34" charset="0"/>
              <a:buChar char="•"/>
            </a:pPr>
            <a:r>
              <a:rPr lang="en-US" sz="1700" dirty="0"/>
              <a:t>Facilitation guide.</a:t>
            </a:r>
          </a:p>
          <a:p>
            <a:pPr marL="742950" lvl="1" indent="-173736">
              <a:buFont typeface="Arial" panose="020B0604020202020204" pitchFamily="34" charset="0"/>
              <a:buChar char="•"/>
            </a:pPr>
            <a:r>
              <a:rPr lang="en-US" sz="1700" dirty="0"/>
              <a:t>PowerPoint presentation that </a:t>
            </a:r>
            <a:br>
              <a:rPr lang="en-US" sz="1700" dirty="0"/>
            </a:br>
            <a:r>
              <a:rPr lang="en-US" sz="1700" dirty="0"/>
              <a:t>can be customized.</a:t>
            </a:r>
          </a:p>
          <a:p>
            <a:pPr marL="742950" lvl="1" indent="-173736">
              <a:buFont typeface="Arial" panose="020B0604020202020204" pitchFamily="34" charset="0"/>
              <a:buChar char="•"/>
            </a:pPr>
            <a:r>
              <a:rPr lang="en-US" sz="1700" dirty="0"/>
              <a:t>Hand-Outs.</a:t>
            </a:r>
          </a:p>
        </p:txBody>
      </p:sp>
      <p:sp>
        <p:nvSpPr>
          <p:cNvPr id="6" name="TextBox 5">
            <a:extLst>
              <a:ext uri="{FF2B5EF4-FFF2-40B4-BE49-F238E27FC236}">
                <a16:creationId xmlns:a16="http://schemas.microsoft.com/office/drawing/2014/main" id="{FCBD27F5-1828-FF23-23FE-E93D4362307C}"/>
              </a:ext>
            </a:extLst>
          </p:cNvPr>
          <p:cNvSpPr txBox="1"/>
          <p:nvPr/>
        </p:nvSpPr>
        <p:spPr>
          <a:xfrm>
            <a:off x="4235107" y="2304132"/>
            <a:ext cx="3721786" cy="8771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bg1"/>
                </a:solidFill>
                <a:effectLst/>
                <a:uLnTx/>
                <a:uFillTx/>
              </a:rPr>
              <a:t>Materials Designed to Be Flexible and Can Be Used in any School</a:t>
            </a:r>
          </a:p>
          <a:p>
            <a:endParaRPr lang="en-US" sz="1700" dirty="0"/>
          </a:p>
        </p:txBody>
      </p:sp>
      <p:sp>
        <p:nvSpPr>
          <p:cNvPr id="7" name="TextBox 6">
            <a:extLst>
              <a:ext uri="{FF2B5EF4-FFF2-40B4-BE49-F238E27FC236}">
                <a16:creationId xmlns:a16="http://schemas.microsoft.com/office/drawing/2014/main" id="{501E7D8C-416D-322D-346A-B3D23B8335DE}"/>
              </a:ext>
            </a:extLst>
          </p:cNvPr>
          <p:cNvSpPr txBox="1"/>
          <p:nvPr/>
        </p:nvSpPr>
        <p:spPr>
          <a:xfrm>
            <a:off x="4142012" y="3181295"/>
            <a:ext cx="3721786" cy="1923604"/>
          </a:xfrm>
          <a:prstGeom prst="rect">
            <a:avLst/>
          </a:prstGeom>
          <a:noFill/>
        </p:spPr>
        <p:txBody>
          <a:bodyPr wrap="square" rtlCol="0">
            <a:spAutoFit/>
          </a:bodyPr>
          <a:lstStyle/>
          <a:p>
            <a:pPr marL="285750" marR="0" lvl="0" indent="-17373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ysClr val="windowText" lastClr="000000"/>
                </a:solidFill>
                <a:effectLst/>
                <a:uLnTx/>
                <a:uFillTx/>
              </a:rPr>
              <a:t>Use individually, with a partner, in a PLC, or a large group.</a:t>
            </a:r>
          </a:p>
          <a:p>
            <a:pPr marL="285750" marR="0" lvl="0" indent="-17373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ysClr val="windowText" lastClr="000000"/>
                </a:solidFill>
                <a:effectLst/>
                <a:uLnTx/>
                <a:uFillTx/>
              </a:rPr>
              <a:t>Materials can be easily separated into multiple sessions.</a:t>
            </a:r>
          </a:p>
          <a:p>
            <a:pPr marL="285750" marR="0" lvl="0" indent="-17373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ysClr val="windowText" lastClr="000000"/>
                </a:solidFill>
                <a:effectLst/>
                <a:uLnTx/>
                <a:uFillTx/>
              </a:rPr>
              <a:t>Content relevant to educators of students of all ages and abilities.</a:t>
            </a:r>
          </a:p>
          <a:p>
            <a:pPr marL="285750" indent="-285750">
              <a:buFont typeface="Arial" panose="020B0604020202020204" pitchFamily="34" charset="0"/>
              <a:buChar char="•"/>
            </a:pPr>
            <a:endParaRPr lang="en-US" sz="1700" dirty="0"/>
          </a:p>
        </p:txBody>
      </p:sp>
      <p:sp>
        <p:nvSpPr>
          <p:cNvPr id="10" name="TextBox 9">
            <a:extLst>
              <a:ext uri="{FF2B5EF4-FFF2-40B4-BE49-F238E27FC236}">
                <a16:creationId xmlns:a16="http://schemas.microsoft.com/office/drawing/2014/main" id="{DED95218-3234-0448-3CD2-A2ED3F730B3E}"/>
              </a:ext>
            </a:extLst>
          </p:cNvPr>
          <p:cNvSpPr txBox="1"/>
          <p:nvPr/>
        </p:nvSpPr>
        <p:spPr>
          <a:xfrm>
            <a:off x="8258831" y="2313975"/>
            <a:ext cx="3600975"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chemeClr val="bg1"/>
                </a:solidFill>
                <a:effectLst/>
                <a:uLnTx/>
                <a:uFillTx/>
              </a:rPr>
              <a:t>Promotes Development of Adult SEL Skills</a:t>
            </a:r>
          </a:p>
          <a:p>
            <a:pPr algn="ctr"/>
            <a:endParaRPr lang="en-US" dirty="0"/>
          </a:p>
        </p:txBody>
      </p:sp>
      <p:sp>
        <p:nvSpPr>
          <p:cNvPr id="11" name="TextBox 10">
            <a:extLst>
              <a:ext uri="{FF2B5EF4-FFF2-40B4-BE49-F238E27FC236}">
                <a16:creationId xmlns:a16="http://schemas.microsoft.com/office/drawing/2014/main" id="{DBFC2B4D-668B-E7EF-4060-9423A9A8735B}"/>
              </a:ext>
            </a:extLst>
          </p:cNvPr>
          <p:cNvSpPr txBox="1"/>
          <p:nvPr/>
        </p:nvSpPr>
        <p:spPr>
          <a:xfrm>
            <a:off x="8289050" y="3181295"/>
            <a:ext cx="4359348" cy="1923604"/>
          </a:xfrm>
          <a:prstGeom prst="rect">
            <a:avLst/>
          </a:prstGeom>
          <a:noFill/>
        </p:spPr>
        <p:txBody>
          <a:bodyPr wrap="square" rtlCol="0">
            <a:spAutoFit/>
          </a:bodyPr>
          <a:lstStyle/>
          <a:p>
            <a:pPr marL="285750" marR="0" lvl="0" indent="-17373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effectLst/>
                <a:uLnTx/>
                <a:uFillTx/>
              </a:rPr>
              <a:t>Includes self-assessment and self-reflection activities.</a:t>
            </a:r>
          </a:p>
          <a:p>
            <a:pPr marL="285750" marR="0" lvl="0" indent="-17373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effectLst/>
                <a:uLnTx/>
                <a:uFillTx/>
              </a:rPr>
              <a:t>Application of knowledge through vignettes and videos.</a:t>
            </a:r>
          </a:p>
          <a:p>
            <a:pPr marL="285750" marR="0" lvl="0" indent="-173736"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effectLst/>
                <a:uLnTx/>
                <a:uFillTx/>
              </a:rPr>
              <a:t>Action planning tools that </a:t>
            </a:r>
            <a:br>
              <a:rPr kumimoji="0" lang="en-US" sz="1700" b="0" i="0" u="none" strike="noStrike" kern="0" cap="none" spc="0" normalizeH="0" baseline="0" noProof="0" dirty="0">
                <a:ln>
                  <a:noFill/>
                </a:ln>
                <a:effectLst/>
                <a:uLnTx/>
                <a:uFillTx/>
              </a:rPr>
            </a:br>
            <a:r>
              <a:rPr kumimoji="0" lang="en-US" sz="1700" b="0" i="0" u="none" strike="noStrike" kern="0" cap="none" spc="0" normalizeH="0" baseline="0" noProof="0" dirty="0">
                <a:ln>
                  <a:noFill/>
                </a:ln>
                <a:effectLst/>
                <a:uLnTx/>
                <a:uFillTx/>
              </a:rPr>
              <a:t>support classroom, school, and </a:t>
            </a:r>
            <a:br>
              <a:rPr kumimoji="0" lang="en-US" sz="1700" b="0" i="0" u="none" strike="noStrike" kern="0" cap="none" spc="0" normalizeH="0" baseline="0" noProof="0" dirty="0">
                <a:ln>
                  <a:noFill/>
                </a:ln>
                <a:effectLst/>
                <a:uLnTx/>
                <a:uFillTx/>
              </a:rPr>
            </a:br>
            <a:r>
              <a:rPr kumimoji="0" lang="en-US" sz="1700" b="0" i="0" u="none" strike="noStrike" kern="0" cap="none" spc="0" normalizeH="0" baseline="0" noProof="0" dirty="0">
                <a:ln>
                  <a:noFill/>
                </a:ln>
                <a:effectLst/>
                <a:uLnTx/>
                <a:uFillTx/>
              </a:rPr>
              <a:t>district efforts to implement SEL.</a:t>
            </a:r>
          </a:p>
        </p:txBody>
      </p:sp>
      <p:sp>
        <p:nvSpPr>
          <p:cNvPr id="4" name="Slide Number Placeholder 3">
            <a:extLst>
              <a:ext uri="{FF2B5EF4-FFF2-40B4-BE49-F238E27FC236}">
                <a16:creationId xmlns:a16="http://schemas.microsoft.com/office/drawing/2014/main" id="{D8E383B1-208C-4658-9EC9-68E8DD0D98A1}"/>
              </a:ext>
            </a:extLst>
          </p:cNvPr>
          <p:cNvSpPr>
            <a:spLocks noGrp="1"/>
          </p:cNvSpPr>
          <p:nvPr>
            <p:ph type="sldNum" sz="quarter" idx="10"/>
          </p:nvPr>
        </p:nvSpPr>
        <p:spPr/>
        <p:txBody>
          <a:bodyPr anchor="ctr">
            <a:normAutofit/>
          </a:bodyPr>
          <a:lstStyle/>
          <a:p>
            <a:pPr>
              <a:spcAft>
                <a:spcPts val="600"/>
              </a:spcAft>
            </a:pPr>
            <a:fld id="{A3D1C70C-36A2-44FC-A083-98959550CFF4}" type="slidenum">
              <a:rPr lang="en-US" smtClean="0"/>
              <a:pPr>
                <a:spcAft>
                  <a:spcPts val="600"/>
                </a:spcAft>
              </a:pPr>
              <a:t>18</a:t>
            </a:fld>
            <a:endParaRPr lang="en-US"/>
          </a:p>
        </p:txBody>
      </p:sp>
    </p:spTree>
    <p:extLst>
      <p:ext uri="{BB962C8B-B14F-4D97-AF65-F5344CB8AC3E}">
        <p14:creationId xmlns:p14="http://schemas.microsoft.com/office/powerpoint/2010/main" val="232583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26F6AF-B412-46D6-8074-F67223965C38}"/>
              </a:ext>
            </a:extLst>
          </p:cNvPr>
          <p:cNvSpPr>
            <a:spLocks noGrp="1"/>
          </p:cNvSpPr>
          <p:nvPr>
            <p:ph type="title"/>
          </p:nvPr>
        </p:nvSpPr>
        <p:spPr>
          <a:xfrm>
            <a:off x="1256841" y="235678"/>
            <a:ext cx="10096959" cy="747579"/>
          </a:xfrm>
        </p:spPr>
        <p:txBody>
          <a:bodyPr anchor="ctr">
            <a:normAutofit/>
          </a:bodyPr>
          <a:lstStyle/>
          <a:p>
            <a:pPr algn="ctr"/>
            <a:r>
              <a:rPr lang="en-US" sz="4600"/>
              <a:t>NJDOE SEL Website</a:t>
            </a:r>
          </a:p>
        </p:txBody>
      </p:sp>
      <p:pic>
        <p:nvPicPr>
          <p:cNvPr id="6" name="Picture 5" descr="The New Jersey Department of Education's Social and Emotional Learning (SEL) website. It contains links to information about SEL Competencies, a Professional Learning Tip Sheet and 6 Modules for Educators. ">
            <a:extLst>
              <a:ext uri="{FF2B5EF4-FFF2-40B4-BE49-F238E27FC236}">
                <a16:creationId xmlns:a16="http://schemas.microsoft.com/office/drawing/2014/main" id="{EA3ACD22-8FAB-4E30-B84A-F523994C5553}"/>
              </a:ext>
            </a:extLst>
          </p:cNvPr>
          <p:cNvPicPr/>
          <p:nvPr/>
        </p:nvPicPr>
        <p:blipFill rotWithShape="1">
          <a:blip r:embed="rId3"/>
          <a:srcRect l="1602" t="19016" r="53206" b="10489"/>
          <a:stretch/>
        </p:blipFill>
        <p:spPr bwMode="auto">
          <a:xfrm>
            <a:off x="726331" y="1196502"/>
            <a:ext cx="10423188" cy="4671588"/>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8E383B1-208C-4658-9EC9-68E8DD0D98A1}"/>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19</a:t>
            </a:fld>
            <a:endParaRPr lang="en-US"/>
          </a:p>
        </p:txBody>
      </p:sp>
    </p:spTree>
    <p:extLst>
      <p:ext uri="{BB962C8B-B14F-4D97-AF65-F5344CB8AC3E}">
        <p14:creationId xmlns:p14="http://schemas.microsoft.com/office/powerpoint/2010/main" val="54984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4919-2D8A-4D8D-9B3B-8D75A050DD85}"/>
              </a:ext>
            </a:extLst>
          </p:cNvPr>
          <p:cNvSpPr>
            <a:spLocks noGrp="1"/>
          </p:cNvSpPr>
          <p:nvPr>
            <p:ph type="title"/>
          </p:nvPr>
        </p:nvSpPr>
        <p:spPr/>
        <p:txBody>
          <a:bodyPr/>
          <a:lstStyle/>
          <a:p>
            <a:pPr marR="0" lvl="0">
              <a:spcBef>
                <a:spcPts val="0"/>
              </a:spcBef>
              <a:spcAft>
                <a:spcPts val="0"/>
              </a:spcAft>
            </a:pPr>
            <a:r>
              <a:rPr lang="en-US" sz="4800" b="1" dirty="0">
                <a:effectLst/>
                <a:ea typeface="Times" panose="02020603050405020304" pitchFamily="18" charset="0"/>
                <a:cs typeface="Times New Roman" panose="02020603050405020304" pitchFamily="18" charset="0"/>
              </a:rPr>
              <a:t>Using Microsoft Teams</a:t>
            </a:r>
            <a:endParaRPr lang="en-US" sz="3500" dirty="0">
              <a:effectLst/>
              <a:ea typeface="Times"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F0FD60-3C78-4D4D-AF54-55346C1F5FF2}"/>
              </a:ext>
            </a:extLst>
          </p:cNvPr>
          <p:cNvSpPr txBox="1"/>
          <p:nvPr/>
        </p:nvSpPr>
        <p:spPr>
          <a:xfrm>
            <a:off x="679508" y="1493240"/>
            <a:ext cx="4773336" cy="3801554"/>
          </a:xfrm>
          <a:prstGeom prst="rect">
            <a:avLst/>
          </a:prstGeom>
          <a:noFill/>
        </p:spPr>
        <p:txBody>
          <a:bodyPr wrap="square" rtlCol="0">
            <a:spAutoFit/>
          </a:bodyPr>
          <a:lstStyle/>
          <a:p>
            <a:pPr marL="228600" lvl="1" indent="-228600" defTabSz="889000">
              <a:lnSpc>
                <a:spcPct val="90000"/>
              </a:lnSpc>
              <a:spcBef>
                <a:spcPct val="0"/>
              </a:spcBef>
              <a:spcAft>
                <a:spcPct val="15000"/>
              </a:spcAft>
              <a:buChar char="••"/>
            </a:pPr>
            <a:r>
              <a:rPr lang="en-US" sz="2200" b="1" dirty="0">
                <a:latin typeface="Palatino Linotype" panose="02040502050505030304" pitchFamily="18" charset="0"/>
                <a:cs typeface="Times New Roman" panose="02020603050405020304" pitchFamily="18" charset="0"/>
              </a:rPr>
              <a:t>Chat</a:t>
            </a:r>
          </a:p>
          <a:p>
            <a:pPr marL="571500" lvl="2" indent="-342900" defTabSz="889000">
              <a:lnSpc>
                <a:spcPct val="90000"/>
              </a:lnSpc>
              <a:spcBef>
                <a:spcPct val="0"/>
              </a:spcBef>
              <a:spcAft>
                <a:spcPts val="818"/>
              </a:spcAft>
              <a:buFont typeface="Arial" panose="020B0604020202020204" pitchFamily="34" charset="0"/>
              <a:buChar char="•"/>
            </a:pPr>
            <a:r>
              <a:rPr lang="en-US" sz="2200" dirty="0">
                <a:latin typeface="Palatino Linotype" panose="02040502050505030304" pitchFamily="18" charset="0"/>
                <a:cs typeface="Times New Roman" panose="02020603050405020304" pitchFamily="18" charset="0"/>
              </a:rPr>
              <a:t>We welcome your participation in discussions by asking questions and adding comments in the chat box.</a:t>
            </a:r>
            <a:endParaRPr lang="en-US" sz="800" dirty="0">
              <a:latin typeface="Palatino Linotype" panose="02040502050505030304" pitchFamily="18" charset="0"/>
              <a:cs typeface="Times New Roman" panose="02020603050405020304" pitchFamily="18" charset="0"/>
            </a:endParaRPr>
          </a:p>
          <a:p>
            <a:pPr marL="342900" lvl="1" indent="-342900" defTabSz="889000">
              <a:lnSpc>
                <a:spcPct val="90000"/>
              </a:lnSpc>
              <a:spcBef>
                <a:spcPct val="0"/>
              </a:spcBef>
              <a:spcAft>
                <a:spcPct val="15000"/>
              </a:spcAft>
              <a:buFont typeface="Arial" panose="020B0604020202020204" pitchFamily="34" charset="0"/>
              <a:buChar char="•"/>
            </a:pPr>
            <a:r>
              <a:rPr lang="en-US" sz="2200" b="1" dirty="0">
                <a:latin typeface="Palatino Linotype" panose="02040502050505030304" pitchFamily="18" charset="0"/>
                <a:cs typeface="Times New Roman" panose="02020603050405020304" pitchFamily="18" charset="0"/>
              </a:rPr>
              <a:t>Raise Hand</a:t>
            </a:r>
          </a:p>
          <a:p>
            <a:pPr marL="576263" lvl="1" indent="-350838" defTabSz="889000">
              <a:lnSpc>
                <a:spcPct val="90000"/>
              </a:lnSpc>
              <a:spcBef>
                <a:spcPct val="0"/>
              </a:spcBef>
              <a:spcAft>
                <a:spcPts val="818"/>
              </a:spcAft>
              <a:buFont typeface="Arial" panose="020B0604020202020204" pitchFamily="34" charset="0"/>
              <a:buChar char="•"/>
            </a:pPr>
            <a:r>
              <a:rPr lang="en-US" sz="2200" dirty="0">
                <a:latin typeface="Palatino Linotype" panose="02040502050505030304" pitchFamily="18" charset="0"/>
                <a:cs typeface="Times New Roman" panose="02020603050405020304" pitchFamily="18" charset="0"/>
              </a:rPr>
              <a:t>Please use the raise hand feature if you want to speak.</a:t>
            </a:r>
            <a:endParaRPr lang="en-US" sz="800" dirty="0">
              <a:latin typeface="Palatino Linotype" panose="02040502050505030304" pitchFamily="18" charset="0"/>
              <a:cs typeface="Times New Roman" panose="02020603050405020304" pitchFamily="18" charset="0"/>
            </a:endParaRPr>
          </a:p>
          <a:p>
            <a:pPr marL="342900" lvl="1" indent="-342900" algn="l" defTabSz="889000" rtl="0">
              <a:lnSpc>
                <a:spcPct val="90000"/>
              </a:lnSpc>
              <a:spcBef>
                <a:spcPct val="0"/>
              </a:spcBef>
              <a:spcAft>
                <a:spcPct val="15000"/>
              </a:spcAft>
              <a:buFont typeface="Arial" panose="020B0604020202020204" pitchFamily="34" charset="0"/>
              <a:buChar char="•"/>
            </a:pPr>
            <a:r>
              <a:rPr lang="en-US" sz="2200" b="1" kern="1200" dirty="0">
                <a:latin typeface="Palatino Linotype" panose="02040502050505030304" pitchFamily="18" charset="0"/>
                <a:cs typeface="Times New Roman" panose="02020603050405020304" pitchFamily="18" charset="0"/>
              </a:rPr>
              <a:t>Mute/Unmute</a:t>
            </a:r>
            <a:endParaRPr lang="en-US" sz="2200" b="0" kern="1200" dirty="0">
              <a:latin typeface="Palatino Linotype" panose="02040502050505030304" pitchFamily="18" charset="0"/>
              <a:cs typeface="Times New Roman" panose="02020603050405020304" pitchFamily="18" charset="0"/>
            </a:endParaRPr>
          </a:p>
          <a:p>
            <a:pPr marL="571500" lvl="2" indent="-342900" algn="l" defTabSz="889000" rtl="0">
              <a:lnSpc>
                <a:spcPct val="90000"/>
              </a:lnSpc>
              <a:spcBef>
                <a:spcPct val="0"/>
              </a:spcBef>
              <a:spcAft>
                <a:spcPct val="15000"/>
              </a:spcAft>
              <a:buFont typeface="Arial" panose="020B0604020202020204" pitchFamily="34" charset="0"/>
              <a:buChar char="•"/>
            </a:pPr>
            <a:r>
              <a:rPr lang="en-US" sz="2200" dirty="0">
                <a:latin typeface="Palatino Linotype" panose="02040502050505030304" pitchFamily="18" charset="0"/>
                <a:cs typeface="Times New Roman" panose="02020603050405020304" pitchFamily="18" charset="0"/>
              </a:rPr>
              <a:t>Please r</a:t>
            </a:r>
            <a:r>
              <a:rPr lang="en-US" sz="2200" kern="1200" dirty="0">
                <a:latin typeface="Palatino Linotype" panose="02040502050505030304" pitchFamily="18" charset="0"/>
                <a:cs typeface="Times New Roman" panose="02020603050405020304" pitchFamily="18" charset="0"/>
              </a:rPr>
              <a:t>emain muted whenever you are not speaking.</a:t>
            </a:r>
            <a:endParaRPr lang="en-US" sz="2200" b="0" kern="1200" dirty="0">
              <a:latin typeface="Palatino Linotype" panose="02040502050505030304" pitchFamily="18" charset="0"/>
              <a:cs typeface="Times New Roman" panose="02020603050405020304" pitchFamily="18" charset="0"/>
            </a:endParaRPr>
          </a:p>
        </p:txBody>
      </p:sp>
      <p:pic>
        <p:nvPicPr>
          <p:cNvPr id="15" name="Picture 14" descr="The Meeting Chat (the second icon) and Raise Hand (the third icon) features are pointed out on Teams ">
            <a:extLst>
              <a:ext uri="{FF2B5EF4-FFF2-40B4-BE49-F238E27FC236}">
                <a16:creationId xmlns:a16="http://schemas.microsoft.com/office/drawing/2014/main" id="{48597633-9E1A-6A2E-5A70-B728176531F4}"/>
              </a:ext>
            </a:extLst>
          </p:cNvPr>
          <p:cNvPicPr>
            <a:picLocks noChangeAspect="1"/>
          </p:cNvPicPr>
          <p:nvPr/>
        </p:nvPicPr>
        <p:blipFill>
          <a:blip r:embed="rId3"/>
          <a:stretch>
            <a:fillRect/>
          </a:stretch>
        </p:blipFill>
        <p:spPr>
          <a:xfrm>
            <a:off x="7148450" y="1493240"/>
            <a:ext cx="4029805" cy="3548180"/>
          </a:xfrm>
          <a:prstGeom prst="rect">
            <a:avLst/>
          </a:prstGeom>
        </p:spPr>
      </p:pic>
      <p:sp>
        <p:nvSpPr>
          <p:cNvPr id="3" name="Slide Number Placeholder 2">
            <a:extLst>
              <a:ext uri="{FF2B5EF4-FFF2-40B4-BE49-F238E27FC236}">
                <a16:creationId xmlns:a16="http://schemas.microsoft.com/office/drawing/2014/main" id="{CAA84BA1-6EB6-4BC2-9BDD-3632D59AC902}"/>
              </a:ext>
            </a:extLst>
          </p:cNvPr>
          <p:cNvSpPr>
            <a:spLocks noGrp="1"/>
          </p:cNvSpPr>
          <p:nvPr>
            <p:ph type="sldNum" sz="quarter" idx="10"/>
          </p:nvPr>
        </p:nvSpPr>
        <p:spPr/>
        <p:txBody>
          <a:bodyPr/>
          <a:lstStyle/>
          <a:p>
            <a:fld id="{063B872D-3AE9-4542-A461-B751CD6BB84C}" type="slidenum">
              <a:rPr lang="en-US" smtClean="0"/>
              <a:t>2</a:t>
            </a:fld>
            <a:endParaRPr lang="en-US"/>
          </a:p>
        </p:txBody>
      </p:sp>
    </p:spTree>
    <p:extLst>
      <p:ext uri="{BB962C8B-B14F-4D97-AF65-F5344CB8AC3E}">
        <p14:creationId xmlns:p14="http://schemas.microsoft.com/office/powerpoint/2010/main" val="2263193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1B50-5E34-4163-AF37-644277907EC9}"/>
              </a:ext>
            </a:extLst>
          </p:cNvPr>
          <p:cNvSpPr>
            <a:spLocks noGrp="1"/>
          </p:cNvSpPr>
          <p:nvPr>
            <p:ph type="title"/>
          </p:nvPr>
        </p:nvSpPr>
        <p:spPr/>
        <p:txBody>
          <a:bodyPr/>
          <a:lstStyle/>
          <a:p>
            <a:pPr algn="ctr"/>
            <a:r>
              <a:rPr lang="en-US" dirty="0"/>
              <a:t>School Climate</a:t>
            </a:r>
          </a:p>
        </p:txBody>
      </p:sp>
      <p:sp>
        <p:nvSpPr>
          <p:cNvPr id="3" name="Text Placeholder 2">
            <a:extLst>
              <a:ext uri="{FF2B5EF4-FFF2-40B4-BE49-F238E27FC236}">
                <a16:creationId xmlns:a16="http://schemas.microsoft.com/office/drawing/2014/main" id="{BF773537-2B3F-409C-A1C9-8573BAA8BD25}"/>
              </a:ext>
            </a:extLst>
          </p:cNvPr>
          <p:cNvSpPr>
            <a:spLocks noGrp="1"/>
          </p:cNvSpPr>
          <p:nvPr>
            <p:ph type="body" sz="quarter" idx="11"/>
          </p:nvPr>
        </p:nvSpPr>
        <p:spPr/>
        <p:txBody>
          <a:bodyPr/>
          <a:lstStyle/>
          <a:p>
            <a:r>
              <a:rPr lang="en-US" dirty="0"/>
              <a:t>Quality &amp; character of school life.</a:t>
            </a:r>
          </a:p>
          <a:p>
            <a:r>
              <a:rPr lang="en-US" dirty="0"/>
              <a:t>Based on patterns of students’, parents’ and school personnel’s experiences of school life.</a:t>
            </a:r>
          </a:p>
          <a:p>
            <a:r>
              <a:rPr lang="en-US" dirty="0"/>
              <a:t>Reflects norms, goals, values, interpersonal relationships, teaching and learning practices and organizational structures.</a:t>
            </a:r>
          </a:p>
        </p:txBody>
      </p:sp>
      <p:sp>
        <p:nvSpPr>
          <p:cNvPr id="6" name="TextBox 5">
            <a:extLst>
              <a:ext uri="{FF2B5EF4-FFF2-40B4-BE49-F238E27FC236}">
                <a16:creationId xmlns:a16="http://schemas.microsoft.com/office/drawing/2014/main" id="{6E427F33-0517-47DB-88C1-6F6EC050FE3A}"/>
              </a:ext>
            </a:extLst>
          </p:cNvPr>
          <p:cNvSpPr txBox="1"/>
          <p:nvPr/>
        </p:nvSpPr>
        <p:spPr>
          <a:xfrm>
            <a:off x="7092176" y="5450959"/>
            <a:ext cx="4338743" cy="369332"/>
          </a:xfrm>
          <a:prstGeom prst="rect">
            <a:avLst/>
          </a:prstGeom>
          <a:noFill/>
        </p:spPr>
        <p:txBody>
          <a:bodyPr wrap="square" rtlCol="0">
            <a:spAutoFit/>
          </a:bodyPr>
          <a:lstStyle/>
          <a:p>
            <a:r>
              <a:rPr lang="en-US" dirty="0"/>
              <a:t>Source: National School Climate Center</a:t>
            </a:r>
          </a:p>
        </p:txBody>
      </p:sp>
      <p:sp>
        <p:nvSpPr>
          <p:cNvPr id="4" name="Slide Number Placeholder 3">
            <a:extLst>
              <a:ext uri="{FF2B5EF4-FFF2-40B4-BE49-F238E27FC236}">
                <a16:creationId xmlns:a16="http://schemas.microsoft.com/office/drawing/2014/main" id="{7C812668-3BCF-4ADB-9123-559962D6FFCC}"/>
              </a:ext>
            </a:extLst>
          </p:cNvPr>
          <p:cNvSpPr>
            <a:spLocks noGrp="1"/>
          </p:cNvSpPr>
          <p:nvPr>
            <p:ph type="sldNum" sz="quarter" idx="10"/>
          </p:nvPr>
        </p:nvSpPr>
        <p:spPr/>
        <p:txBody>
          <a:bodyPr/>
          <a:lstStyle/>
          <a:p>
            <a:fld id="{A3D1C70C-36A2-44FC-A083-98959550CFF4}" type="slidenum">
              <a:rPr lang="en-US" smtClean="0"/>
              <a:pPr/>
              <a:t>20</a:t>
            </a:fld>
            <a:endParaRPr lang="en-US"/>
          </a:p>
        </p:txBody>
      </p:sp>
    </p:spTree>
    <p:extLst>
      <p:ext uri="{BB962C8B-B14F-4D97-AF65-F5344CB8AC3E}">
        <p14:creationId xmlns:p14="http://schemas.microsoft.com/office/powerpoint/2010/main" val="363498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45CE4D-98CB-404B-9EC7-4E5805202F57}"/>
              </a:ext>
            </a:extLst>
          </p:cNvPr>
          <p:cNvSpPr>
            <a:spLocks noGrp="1"/>
          </p:cNvSpPr>
          <p:nvPr>
            <p:ph type="title"/>
          </p:nvPr>
        </p:nvSpPr>
        <p:spPr>
          <a:xfrm>
            <a:off x="1333960" y="325888"/>
            <a:ext cx="10096959" cy="747579"/>
          </a:xfrm>
        </p:spPr>
        <p:txBody>
          <a:bodyPr anchor="ctr">
            <a:normAutofit fontScale="90000"/>
          </a:bodyPr>
          <a:lstStyle/>
          <a:p>
            <a:r>
              <a:rPr lang="en-US" sz="4600"/>
              <a:t>Piloting a Resource for School Districts</a:t>
            </a:r>
          </a:p>
        </p:txBody>
      </p:sp>
      <p:pic>
        <p:nvPicPr>
          <p:cNvPr id="6" name="Picture 2" descr="New Jersey School Climate Improvement Platform Logo">
            <a:extLst>
              <a:ext uri="{FF2B5EF4-FFF2-40B4-BE49-F238E27FC236}">
                <a16:creationId xmlns:a16="http://schemas.microsoft.com/office/drawing/2014/main" id="{DEB49E76-3CCB-4F52-9A75-C353F09768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94698" y="1374156"/>
            <a:ext cx="7205779" cy="4281664"/>
          </a:xfrm>
          <a:prstGeom prst="rect">
            <a:avLst/>
          </a:prstGeom>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C216C83-B2DB-425D-B360-B057C06068FC}"/>
              </a:ext>
            </a:extLst>
          </p:cNvPr>
          <p:cNvSpPr>
            <a:spLocks noGrp="1"/>
          </p:cNvSpPr>
          <p:nvPr>
            <p:ph type="sldNum" sz="quarter" idx="4294967295"/>
          </p:nvPr>
        </p:nvSpPr>
        <p:spPr>
          <a:xfrm>
            <a:off x="8687719" y="6268772"/>
            <a:ext cx="2743200" cy="365125"/>
          </a:xfrm>
        </p:spPr>
        <p:txBody>
          <a:bodyPr anchor="ctr">
            <a:normAutofit/>
          </a:bodyPr>
          <a:lstStyle/>
          <a:p>
            <a:pPr>
              <a:spcAft>
                <a:spcPts val="600"/>
              </a:spcAft>
            </a:pPr>
            <a:fld id="{063B872D-3AE9-4542-A461-B751CD6BB84C}" type="slidenum">
              <a:rPr lang="en-US" smtClean="0"/>
              <a:pPr>
                <a:spcAft>
                  <a:spcPts val="600"/>
                </a:spcAft>
              </a:pPr>
              <a:t>21</a:t>
            </a:fld>
            <a:endParaRPr lang="en-US"/>
          </a:p>
        </p:txBody>
      </p:sp>
    </p:spTree>
    <p:extLst>
      <p:ext uri="{BB962C8B-B14F-4D97-AF65-F5344CB8AC3E}">
        <p14:creationId xmlns:p14="http://schemas.microsoft.com/office/powerpoint/2010/main" val="161603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58758" y="-158750"/>
            <a:ext cx="9713912" cy="1500188"/>
          </a:xfrm>
        </p:spPr>
        <p:txBody>
          <a:bodyPr/>
          <a:lstStyle/>
          <a:p>
            <a:pPr algn="ctr"/>
            <a:r>
              <a:rPr lang="en-US" sz="4400" b="1" dirty="0">
                <a:latin typeface="+mn-lt"/>
              </a:rPr>
              <a:t>NJ SCI Survey Domains</a:t>
            </a:r>
            <a:r>
              <a:rPr lang="en-US" b="1" dirty="0">
                <a:latin typeface="+mn-lt"/>
              </a:rPr>
              <a:t> </a:t>
            </a:r>
          </a:p>
        </p:txBody>
      </p:sp>
      <p:sp>
        <p:nvSpPr>
          <p:cNvPr id="4" name="TextBox 3">
            <a:extLst>
              <a:ext uri="{FF2B5EF4-FFF2-40B4-BE49-F238E27FC236}">
                <a16:creationId xmlns:a16="http://schemas.microsoft.com/office/drawing/2014/main" id="{194D9574-C7CC-47C3-9565-4ED1389D4788}"/>
              </a:ext>
            </a:extLst>
          </p:cNvPr>
          <p:cNvSpPr txBox="1"/>
          <p:nvPr/>
        </p:nvSpPr>
        <p:spPr>
          <a:xfrm>
            <a:off x="856033" y="1050587"/>
            <a:ext cx="6536988" cy="307777"/>
          </a:xfrm>
          <a:prstGeom prst="rect">
            <a:avLst/>
          </a:prstGeom>
          <a:noFill/>
        </p:spPr>
        <p:txBody>
          <a:bodyPr wrap="square" rtlCol="0">
            <a:spAutoFit/>
          </a:bodyPr>
          <a:lstStyle/>
          <a:p>
            <a:r>
              <a:rPr lang="en-US" sz="1400"/>
              <a:t>The NJ SCI Survey includes stakeholder-specific questions on the below topics.</a:t>
            </a:r>
          </a:p>
        </p:txBody>
      </p:sp>
      <p:sp>
        <p:nvSpPr>
          <p:cNvPr id="5" name="TextBox 4">
            <a:extLst>
              <a:ext uri="{FF2B5EF4-FFF2-40B4-BE49-F238E27FC236}">
                <a16:creationId xmlns:a16="http://schemas.microsoft.com/office/drawing/2014/main" id="{AF50E2DD-6B61-FE4B-A3AB-24AE751A14FF}"/>
              </a:ext>
            </a:extLst>
          </p:cNvPr>
          <p:cNvSpPr txBox="1"/>
          <p:nvPr/>
        </p:nvSpPr>
        <p:spPr>
          <a:xfrm>
            <a:off x="602944" y="1287566"/>
            <a:ext cx="4309481" cy="984885"/>
          </a:xfrm>
          <a:prstGeom prst="rect">
            <a:avLst/>
          </a:prstGeom>
          <a:noFill/>
        </p:spPr>
        <p:txBody>
          <a:bodyPr wrap="square" rtlCol="0">
            <a:spAutoFit/>
          </a:bodyPr>
          <a:lstStyle/>
          <a:p>
            <a:pPr lvl="0"/>
            <a:r>
              <a:rPr lang="en-US" sz="4000" b="1" i="0" dirty="0">
                <a:solidFill>
                  <a:schemeClr val="bg1"/>
                </a:solidFill>
                <a:latin typeface="+mn-lt"/>
              </a:rPr>
              <a:t>All Stakeholders</a:t>
            </a:r>
            <a:endParaRPr lang="en-US" sz="4000" dirty="0">
              <a:solidFill>
                <a:schemeClr val="bg1"/>
              </a:solidFill>
            </a:endParaRPr>
          </a:p>
          <a:p>
            <a:endParaRPr lang="en-US" dirty="0"/>
          </a:p>
        </p:txBody>
      </p:sp>
      <p:sp>
        <p:nvSpPr>
          <p:cNvPr id="6" name="TextBox 5">
            <a:extLst>
              <a:ext uri="{FF2B5EF4-FFF2-40B4-BE49-F238E27FC236}">
                <a16:creationId xmlns:a16="http://schemas.microsoft.com/office/drawing/2014/main" id="{5CC43135-D8D3-9E9A-72FD-C95F23A59643}"/>
              </a:ext>
            </a:extLst>
          </p:cNvPr>
          <p:cNvSpPr txBox="1"/>
          <p:nvPr/>
        </p:nvSpPr>
        <p:spPr>
          <a:xfrm>
            <a:off x="605822" y="2049051"/>
            <a:ext cx="6967959" cy="3826689"/>
          </a:xfrm>
          <a:prstGeom prst="rect">
            <a:avLst/>
          </a:prstGeom>
          <a:noFill/>
        </p:spPr>
        <p:txBody>
          <a:bodyPr wrap="square" rtlCol="0">
            <a:spAutoFit/>
          </a:bodyPr>
          <a:lstStyle/>
          <a:p>
            <a:pPr marL="342900" lvl="0" indent="-228600">
              <a:spcAft>
                <a:spcPts val="396"/>
              </a:spcAft>
              <a:buFont typeface="Arial" panose="020B0604020202020204" pitchFamily="34" charset="0"/>
              <a:buChar char="•"/>
            </a:pPr>
            <a:r>
              <a:rPr lang="en-US" sz="2200" dirty="0">
                <a:latin typeface="+mn-lt"/>
              </a:rPr>
              <a:t>Schoolwide Academic Culture.</a:t>
            </a:r>
            <a:endParaRPr lang="en-US" sz="2200" dirty="0">
              <a:latin typeface="Tw Cen MT" panose="020B0602020104020603" pitchFamily="34" charset="0"/>
            </a:endParaRPr>
          </a:p>
          <a:p>
            <a:pPr marL="342900" lvl="0" indent="-228600" rtl="0">
              <a:spcAft>
                <a:spcPts val="396"/>
              </a:spcAft>
              <a:buFont typeface="Arial" panose="020B0604020202020204" pitchFamily="34" charset="0"/>
              <a:buChar char="•"/>
            </a:pPr>
            <a:r>
              <a:rPr lang="en-US" sz="2200" dirty="0">
                <a:latin typeface="+mn-lt"/>
              </a:rPr>
              <a:t>Adult-Student Relationships and Supports.</a:t>
            </a:r>
          </a:p>
          <a:p>
            <a:pPr marL="342900" lvl="0" indent="-228600" rtl="0">
              <a:spcAft>
                <a:spcPts val="396"/>
              </a:spcAft>
              <a:buFont typeface="Arial" panose="020B0604020202020204" pitchFamily="34" charset="0"/>
              <a:buChar char="•"/>
            </a:pPr>
            <a:r>
              <a:rPr lang="en-US" sz="2200" dirty="0">
                <a:latin typeface="+mn-lt"/>
              </a:rPr>
              <a:t>Supports for SEL.</a:t>
            </a:r>
          </a:p>
          <a:p>
            <a:pPr marL="342900" lvl="0" indent="-228600" rtl="0">
              <a:spcAft>
                <a:spcPts val="396"/>
              </a:spcAft>
              <a:buFont typeface="Arial" panose="020B0604020202020204" pitchFamily="34" charset="0"/>
              <a:buChar char="•"/>
            </a:pPr>
            <a:r>
              <a:rPr lang="en-US" sz="2200" dirty="0">
                <a:latin typeface="+mn-lt"/>
              </a:rPr>
              <a:t>Behavior Management.</a:t>
            </a:r>
          </a:p>
          <a:p>
            <a:pPr marL="342900" lvl="0" indent="-228600" rtl="0">
              <a:spcAft>
                <a:spcPts val="396"/>
              </a:spcAft>
              <a:buFont typeface="Arial" panose="020B0604020202020204" pitchFamily="34" charset="0"/>
              <a:buChar char="•"/>
            </a:pPr>
            <a:r>
              <a:rPr lang="en-US" sz="2200" dirty="0">
                <a:latin typeface="+mn-lt"/>
              </a:rPr>
              <a:t>Student Interpersonal Behaviors: Negative.</a:t>
            </a:r>
          </a:p>
          <a:p>
            <a:pPr marL="342900" lvl="0" indent="-228600" rtl="0">
              <a:spcAft>
                <a:spcPts val="396"/>
              </a:spcAft>
              <a:buFont typeface="Arial" panose="020B0604020202020204" pitchFamily="34" charset="0"/>
              <a:buChar char="•"/>
            </a:pPr>
            <a:r>
              <a:rPr lang="en-US" sz="2200" dirty="0">
                <a:latin typeface="+mn-lt"/>
              </a:rPr>
              <a:t>Student Interpersonal Behaviors: Prosocial </a:t>
            </a:r>
            <a:br>
              <a:rPr lang="en-US" sz="2200" dirty="0">
                <a:latin typeface="+mn-lt"/>
              </a:rPr>
            </a:br>
            <a:r>
              <a:rPr lang="en-US" sz="2200" dirty="0">
                <a:latin typeface="+mn-lt"/>
              </a:rPr>
              <a:t>and Inclusive.</a:t>
            </a:r>
          </a:p>
          <a:p>
            <a:pPr marL="342900" lvl="0" indent="-228600" rtl="0">
              <a:spcAft>
                <a:spcPts val="396"/>
              </a:spcAft>
              <a:buFont typeface="Arial" panose="020B0604020202020204" pitchFamily="34" charset="0"/>
              <a:buChar char="•"/>
            </a:pPr>
            <a:r>
              <a:rPr lang="en-US" sz="2200" dirty="0">
                <a:latin typeface="+mn-lt"/>
              </a:rPr>
              <a:t>Student Voice and Involvement.</a:t>
            </a:r>
          </a:p>
          <a:p>
            <a:pPr marL="342900" lvl="0" indent="-228600">
              <a:spcAft>
                <a:spcPts val="396"/>
              </a:spcAft>
              <a:buFont typeface="Arial" panose="020B0604020202020204" pitchFamily="34" charset="0"/>
              <a:buChar char="•"/>
            </a:pPr>
            <a:r>
              <a:rPr lang="en-US" sz="2200" dirty="0">
                <a:latin typeface="+mn-lt"/>
              </a:rPr>
              <a:t>Safety.</a:t>
            </a:r>
          </a:p>
          <a:p>
            <a:pPr marL="285750" indent="-173736">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74F3B1D3-C501-32C1-5046-C81B7B8BDD4F}"/>
              </a:ext>
            </a:extLst>
          </p:cNvPr>
          <p:cNvSpPr txBox="1"/>
          <p:nvPr/>
        </p:nvSpPr>
        <p:spPr>
          <a:xfrm>
            <a:off x="7677953" y="1085312"/>
            <a:ext cx="3576577" cy="523220"/>
          </a:xfrm>
          <a:prstGeom prst="rect">
            <a:avLst/>
          </a:prstGeom>
          <a:noFill/>
        </p:spPr>
        <p:txBody>
          <a:bodyPr wrap="square" rtlCol="0">
            <a:spAutoFit/>
          </a:bodyPr>
          <a:lstStyle/>
          <a:p>
            <a:pPr lvl="0" rtl="0"/>
            <a:r>
              <a:rPr lang="en-US" sz="2800" b="1" i="0" dirty="0">
                <a:solidFill>
                  <a:schemeClr val="tx1"/>
                </a:solidFill>
                <a:latin typeface="+mn-lt"/>
              </a:rPr>
              <a:t>Staff/Families Only</a:t>
            </a:r>
          </a:p>
        </p:txBody>
      </p:sp>
      <p:sp>
        <p:nvSpPr>
          <p:cNvPr id="8" name="TextBox 7">
            <a:extLst>
              <a:ext uri="{FF2B5EF4-FFF2-40B4-BE49-F238E27FC236}">
                <a16:creationId xmlns:a16="http://schemas.microsoft.com/office/drawing/2014/main" id="{89DAD852-C5DC-FFA3-B3F2-CDA5C5536391}"/>
              </a:ext>
            </a:extLst>
          </p:cNvPr>
          <p:cNvSpPr txBox="1"/>
          <p:nvPr/>
        </p:nvSpPr>
        <p:spPr>
          <a:xfrm>
            <a:off x="7536224" y="1745283"/>
            <a:ext cx="4827139" cy="400110"/>
          </a:xfrm>
          <a:prstGeom prst="rect">
            <a:avLst/>
          </a:prstGeom>
          <a:noFill/>
        </p:spPr>
        <p:txBody>
          <a:bodyPr wrap="square" rtlCol="0">
            <a:spAutoFit/>
          </a:bodyPr>
          <a:lstStyle/>
          <a:p>
            <a:pPr marL="342900" marR="0" lvl="0" indent="-2286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Palatino Linotype"/>
              </a:rPr>
              <a:t>Family Support and Engagement.</a:t>
            </a:r>
          </a:p>
        </p:txBody>
      </p:sp>
      <p:sp>
        <p:nvSpPr>
          <p:cNvPr id="9" name="TextBox 8">
            <a:extLst>
              <a:ext uri="{FF2B5EF4-FFF2-40B4-BE49-F238E27FC236}">
                <a16:creationId xmlns:a16="http://schemas.microsoft.com/office/drawing/2014/main" id="{09042037-115E-A5E9-EF34-72DB2E891B5C}"/>
              </a:ext>
            </a:extLst>
          </p:cNvPr>
          <p:cNvSpPr txBox="1"/>
          <p:nvPr/>
        </p:nvSpPr>
        <p:spPr>
          <a:xfrm>
            <a:off x="7654806" y="2274880"/>
            <a:ext cx="2024464" cy="523220"/>
          </a:xfrm>
          <a:prstGeom prst="rect">
            <a:avLst/>
          </a:prstGeom>
          <a:noFill/>
        </p:spPr>
        <p:txBody>
          <a:bodyPr wrap="square" rtlCol="0">
            <a:spAutoFit/>
          </a:bodyPr>
          <a:lstStyle/>
          <a:p>
            <a:pPr lvl="0"/>
            <a:r>
              <a:rPr lang="en-US" sz="2800" b="1" i="0" dirty="0">
                <a:solidFill>
                  <a:schemeClr val="tx1"/>
                </a:solidFill>
                <a:latin typeface="+mn-lt"/>
              </a:rPr>
              <a:t>Staff Only</a:t>
            </a:r>
            <a:endParaRPr lang="en-US" dirty="0"/>
          </a:p>
        </p:txBody>
      </p:sp>
      <p:sp>
        <p:nvSpPr>
          <p:cNvPr id="10" name="TextBox 9">
            <a:extLst>
              <a:ext uri="{FF2B5EF4-FFF2-40B4-BE49-F238E27FC236}">
                <a16:creationId xmlns:a16="http://schemas.microsoft.com/office/drawing/2014/main" id="{EE8CE4E1-0E78-222E-6306-C80BC399EB0E}"/>
              </a:ext>
            </a:extLst>
          </p:cNvPr>
          <p:cNvSpPr txBox="1"/>
          <p:nvPr/>
        </p:nvSpPr>
        <p:spPr>
          <a:xfrm>
            <a:off x="7536223" y="2799880"/>
            <a:ext cx="4049955" cy="1708160"/>
          </a:xfrm>
          <a:prstGeom prst="rect">
            <a:avLst/>
          </a:prstGeom>
          <a:noFill/>
        </p:spPr>
        <p:txBody>
          <a:bodyPr wrap="square" rtlCol="0">
            <a:spAutoFit/>
          </a:bodyPr>
          <a:lstStyle/>
          <a:p>
            <a:pPr marL="342900" lvl="0" indent="-228600" rtl="0">
              <a:buFont typeface="Arial" panose="020B0604020202020204" pitchFamily="34" charset="0"/>
              <a:buChar char="•"/>
            </a:pPr>
            <a:r>
              <a:rPr lang="en-US" sz="2000" dirty="0">
                <a:latin typeface="+mn-lt"/>
              </a:rPr>
              <a:t>Leadership Support.</a:t>
            </a:r>
          </a:p>
          <a:p>
            <a:pPr marL="342900" lvl="0" indent="-228600" rtl="0">
              <a:spcBef>
                <a:spcPts val="200"/>
              </a:spcBef>
              <a:buFont typeface="Arial" panose="020B0604020202020204" pitchFamily="34" charset="0"/>
              <a:buChar char="•"/>
            </a:pPr>
            <a:r>
              <a:rPr lang="en-US" sz="2000" dirty="0">
                <a:latin typeface="+mn-lt"/>
              </a:rPr>
              <a:t>Organizational Structures and Supports.</a:t>
            </a:r>
          </a:p>
          <a:p>
            <a:pPr marL="342900" lvl="0" indent="-228600" rtl="0">
              <a:spcBef>
                <a:spcPts val="400"/>
              </a:spcBef>
              <a:buFont typeface="Arial" panose="020B0604020202020204" pitchFamily="34" charset="0"/>
              <a:buChar char="•"/>
            </a:pPr>
            <a:r>
              <a:rPr lang="en-US" sz="2000" dirty="0">
                <a:latin typeface="+mn-lt"/>
              </a:rPr>
              <a:t>Adult Social and Emotional Environment.</a:t>
            </a:r>
          </a:p>
        </p:txBody>
      </p:sp>
      <p:sp>
        <p:nvSpPr>
          <p:cNvPr id="11" name="TextBox 10">
            <a:extLst>
              <a:ext uri="{FF2B5EF4-FFF2-40B4-BE49-F238E27FC236}">
                <a16:creationId xmlns:a16="http://schemas.microsoft.com/office/drawing/2014/main" id="{D9615EC8-9C76-2224-E31B-626A1A17396A}"/>
              </a:ext>
            </a:extLst>
          </p:cNvPr>
          <p:cNvSpPr txBox="1"/>
          <p:nvPr/>
        </p:nvSpPr>
        <p:spPr>
          <a:xfrm>
            <a:off x="7666375" y="4670280"/>
            <a:ext cx="3252487" cy="523220"/>
          </a:xfrm>
          <a:prstGeom prst="rect">
            <a:avLst/>
          </a:prstGeom>
          <a:noFill/>
        </p:spPr>
        <p:txBody>
          <a:bodyPr wrap="square" rtlCol="0">
            <a:spAutoFit/>
          </a:bodyPr>
          <a:lstStyle/>
          <a:p>
            <a:pPr lvl="0"/>
            <a:r>
              <a:rPr lang="en-US" sz="2800" b="1" i="0" dirty="0">
                <a:solidFill>
                  <a:schemeClr val="tx1"/>
                </a:solidFill>
                <a:latin typeface="+mn-lt"/>
              </a:rPr>
              <a:t>Students Only</a:t>
            </a:r>
            <a:endParaRPr lang="en-US" sz="2800" i="0" dirty="0">
              <a:solidFill>
                <a:schemeClr val="tx1"/>
              </a:solidFill>
            </a:endParaRPr>
          </a:p>
        </p:txBody>
      </p:sp>
      <p:sp>
        <p:nvSpPr>
          <p:cNvPr id="12" name="TextBox 11">
            <a:extLst>
              <a:ext uri="{FF2B5EF4-FFF2-40B4-BE49-F238E27FC236}">
                <a16:creationId xmlns:a16="http://schemas.microsoft.com/office/drawing/2014/main" id="{5D3163D8-4F1F-A888-7DE5-367E324E494B}"/>
              </a:ext>
            </a:extLst>
          </p:cNvPr>
          <p:cNvSpPr txBox="1"/>
          <p:nvPr/>
        </p:nvSpPr>
        <p:spPr>
          <a:xfrm>
            <a:off x="7527196" y="5184469"/>
            <a:ext cx="4827139" cy="759182"/>
          </a:xfrm>
          <a:prstGeom prst="rect">
            <a:avLst/>
          </a:prstGeom>
          <a:noFill/>
        </p:spPr>
        <p:txBody>
          <a:bodyPr wrap="square" rtlCol="0">
            <a:spAutoFit/>
          </a:bodyPr>
          <a:lstStyle/>
          <a:p>
            <a:pPr marL="342900" lvl="0" indent="-228600" rtl="0">
              <a:buFont typeface="Arial" panose="020B0604020202020204" pitchFamily="34" charset="0"/>
              <a:buChar char="•"/>
            </a:pPr>
            <a:r>
              <a:rPr lang="en-US" sz="2000" dirty="0">
                <a:latin typeface="+mn-lt"/>
              </a:rPr>
              <a:t>Classroom Instructional Practices.</a:t>
            </a:r>
          </a:p>
          <a:p>
            <a:pPr marL="342900" lvl="0" indent="-228600">
              <a:spcBef>
                <a:spcPts val="400"/>
              </a:spcBef>
              <a:buFont typeface="Arial" panose="020B0604020202020204" pitchFamily="34" charset="0"/>
              <a:buChar char="•"/>
            </a:pPr>
            <a:r>
              <a:rPr lang="en-US" sz="2000" dirty="0">
                <a:latin typeface="+mn-lt"/>
              </a:rPr>
              <a:t>Student Sense of Belonging.</a:t>
            </a:r>
          </a:p>
        </p:txBody>
      </p:sp>
    </p:spTree>
    <p:extLst>
      <p:ext uri="{BB962C8B-B14F-4D97-AF65-F5344CB8AC3E}">
        <p14:creationId xmlns:p14="http://schemas.microsoft.com/office/powerpoint/2010/main" val="1918658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1885-2B63-F21A-917E-FCB4E759EB11}"/>
              </a:ext>
            </a:extLst>
          </p:cNvPr>
          <p:cNvSpPr>
            <a:spLocks noGrp="1"/>
          </p:cNvSpPr>
          <p:nvPr>
            <p:ph type="title"/>
          </p:nvPr>
        </p:nvSpPr>
        <p:spPr>
          <a:xfrm>
            <a:off x="702526" y="379140"/>
            <a:ext cx="11006253" cy="1668995"/>
          </a:xfrm>
        </p:spPr>
        <p:txBody>
          <a:bodyPr/>
          <a:lstStyle/>
          <a:p>
            <a:pPr algn="l"/>
            <a:r>
              <a:rPr lang="en-US" sz="800" dirty="0"/>
              <a:t>NJ School Climate Improvement (NJ SCI) platform</a:t>
            </a:r>
          </a:p>
        </p:txBody>
      </p:sp>
      <p:pic>
        <p:nvPicPr>
          <p:cNvPr id="4" name="Picture 3" descr="NJ School Climate Improvement (NJ SCI) platform landing page.">
            <a:extLst>
              <a:ext uri="{FF2B5EF4-FFF2-40B4-BE49-F238E27FC236}">
                <a16:creationId xmlns:a16="http://schemas.microsoft.com/office/drawing/2014/main" id="{53DCC737-26FD-44E1-B27F-E6AEF7192E00}"/>
              </a:ext>
            </a:extLst>
          </p:cNvPr>
          <p:cNvPicPr/>
          <p:nvPr/>
        </p:nvPicPr>
        <p:blipFill rotWithShape="1">
          <a:blip r:embed="rId2"/>
          <a:srcRect l="9508" t="12345" r="10898" b="9022"/>
          <a:stretch/>
        </p:blipFill>
        <p:spPr bwMode="auto">
          <a:xfrm>
            <a:off x="702526" y="379141"/>
            <a:ext cx="11006253" cy="5553308"/>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05C21F81-CF88-4A2D-85B8-F8E3EEF5F6B2}"/>
              </a:ext>
            </a:extLst>
          </p:cNvPr>
          <p:cNvSpPr>
            <a:spLocks noGrp="1"/>
          </p:cNvSpPr>
          <p:nvPr>
            <p:ph type="sldNum" sz="quarter" idx="12"/>
          </p:nvPr>
        </p:nvSpPr>
        <p:spPr/>
        <p:txBody>
          <a:bodyPr/>
          <a:lstStyle/>
          <a:p>
            <a:fld id="{063B872D-3AE9-4542-A461-B751CD6BB84C}" type="slidenum">
              <a:rPr lang="en-US" smtClean="0"/>
              <a:t>23</a:t>
            </a:fld>
            <a:endParaRPr lang="en-US"/>
          </a:p>
        </p:txBody>
      </p:sp>
    </p:spTree>
    <p:extLst>
      <p:ext uri="{BB962C8B-B14F-4D97-AF65-F5344CB8AC3E}">
        <p14:creationId xmlns:p14="http://schemas.microsoft.com/office/powerpoint/2010/main" val="344083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26F6AF-B412-46D6-8074-F67223965C38}"/>
              </a:ext>
            </a:extLst>
          </p:cNvPr>
          <p:cNvSpPr>
            <a:spLocks noGrp="1"/>
          </p:cNvSpPr>
          <p:nvPr>
            <p:ph type="title"/>
          </p:nvPr>
        </p:nvSpPr>
        <p:spPr>
          <a:xfrm>
            <a:off x="1250950" y="0"/>
            <a:ext cx="10102849" cy="962407"/>
          </a:xfrm>
        </p:spPr>
        <p:txBody>
          <a:bodyPr vert="horz" lIns="91440" tIns="45720" rIns="91440" bIns="45720" rtlCol="0" anchor="b">
            <a:normAutofit/>
          </a:bodyPr>
          <a:lstStyle/>
          <a:p>
            <a:r>
              <a:rPr lang="en-US" sz="2600" b="1" kern="1200" dirty="0">
                <a:latin typeface="Palatino Linotype" panose="02040502050505030304" pitchFamily="18" charset="0"/>
                <a:ea typeface="+mj-ea"/>
                <a:cs typeface="+mj-cs"/>
              </a:rPr>
              <a:t>Resource for Schools: Webinar on Trauma-Informed Learning Environments</a:t>
            </a:r>
          </a:p>
        </p:txBody>
      </p:sp>
      <p:pic>
        <p:nvPicPr>
          <p:cNvPr id="7" name="Picture 6" descr="RUTGERS University Behavioral Health Care An Intro to Trauma-Informed Learning Environments April 5, 2022 2:30 pm to 3:45 pm. Building Resilience in Children and Adults The importance of school staff having a basic understanding of both trauma, toxic stress, and their effects is paramount. Understanding more about how these experiences can affect us and those around us )colleagues, students, and parents) can help us build positive relationships and foster healing. We can learn how to better understand and interpret what is going on and the most helpful ways for us to respond (not react). In this way, we cab build connection and healing in our schools, classrooms , and throughout our daily lives. ">
            <a:extLst>
              <a:ext uri="{FF2B5EF4-FFF2-40B4-BE49-F238E27FC236}">
                <a16:creationId xmlns:a16="http://schemas.microsoft.com/office/drawing/2014/main" id="{B527122B-F5AC-4CC2-9DE4-0076B93DE700}"/>
              </a:ext>
            </a:extLst>
          </p:cNvPr>
          <p:cNvPicPr/>
          <p:nvPr/>
        </p:nvPicPr>
        <p:blipFill rotWithShape="1">
          <a:blip r:embed="rId3">
            <a:extLst>
              <a:ext uri="{28A0092B-C50C-407E-A947-70E740481C1C}">
                <a14:useLocalDpi xmlns:a14="http://schemas.microsoft.com/office/drawing/2010/main" val="0"/>
              </a:ext>
            </a:extLst>
          </a:blip>
          <a:srcRect b="56440"/>
          <a:stretch/>
        </p:blipFill>
        <p:spPr bwMode="auto">
          <a:xfrm>
            <a:off x="165254" y="1591029"/>
            <a:ext cx="5563517" cy="3428287"/>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13A70B3-828A-460F-9963-4473056828F5}"/>
              </a:ext>
            </a:extLst>
          </p:cNvPr>
          <p:cNvSpPr txBox="1"/>
          <p:nvPr/>
        </p:nvSpPr>
        <p:spPr>
          <a:xfrm>
            <a:off x="165100" y="5457825"/>
            <a:ext cx="5564188" cy="550863"/>
          </a:xfrm>
          <a:prstGeom prst="rect">
            <a:avLst/>
          </a:prstGeom>
        </p:spPr>
        <p:txBody>
          <a:bodyPr vert="horz" lIns="91440" tIns="45720" rIns="91440" bIns="45720" rtlCol="0">
            <a:normAutofit/>
          </a:bodyPr>
          <a:lstStyle/>
          <a:p>
            <a:pPr>
              <a:lnSpc>
                <a:spcPct val="108000"/>
              </a:lnSpc>
              <a:spcBef>
                <a:spcPts val="1000"/>
              </a:spcBef>
              <a:spcAft>
                <a:spcPts val="1400"/>
              </a:spcAft>
            </a:pPr>
            <a:r>
              <a:rPr lang="en-US" sz="1600" b="1" kern="1200">
                <a:latin typeface="Palatino Linotype" panose="02040502050505030304" pitchFamily="18" charset="0"/>
                <a:ea typeface="+mn-ea"/>
                <a:cs typeface="+mn-cs"/>
              </a:rPr>
              <a:t>Sign up on </a:t>
            </a:r>
            <a:r>
              <a:rPr lang="en-US" sz="1600" b="1" kern="1200">
                <a:latin typeface="Palatino Linotype" panose="02040502050505030304" pitchFamily="18" charset="0"/>
                <a:ea typeface="+mn-ea"/>
                <a:cs typeface="+mn-cs"/>
                <a:hlinkClick r:id="rId4"/>
              </a:rPr>
              <a:t>NJDOE Calendar of Events</a:t>
            </a:r>
            <a:endParaRPr lang="en-US" sz="1600" b="1" kern="1200">
              <a:latin typeface="Palatino Linotype" panose="02040502050505030304" pitchFamily="18" charset="0"/>
              <a:ea typeface="+mn-ea"/>
              <a:cs typeface="+mn-cs"/>
            </a:endParaRPr>
          </a:p>
        </p:txBody>
      </p:sp>
      <p:sp>
        <p:nvSpPr>
          <p:cNvPr id="12" name="Text Placeholder 3">
            <a:extLst>
              <a:ext uri="{FF2B5EF4-FFF2-40B4-BE49-F238E27FC236}">
                <a16:creationId xmlns:a16="http://schemas.microsoft.com/office/drawing/2014/main" id="{10DB10AB-73ED-CF1D-241D-109CCD2F2CA9}"/>
              </a:ext>
            </a:extLst>
          </p:cNvPr>
          <p:cNvSpPr>
            <a:spLocks noGrp="1"/>
          </p:cNvSpPr>
          <p:nvPr>
            <p:ph type="body" sz="half" idx="2"/>
          </p:nvPr>
        </p:nvSpPr>
        <p:spPr>
          <a:xfrm>
            <a:off x="6096000" y="1651131"/>
            <a:ext cx="5930746" cy="4689475"/>
          </a:xfrm>
        </p:spPr>
        <p:txBody>
          <a:bodyPr vert="horz" lIns="91440" tIns="45720" rIns="822960" bIns="45720" rtlCol="0">
            <a:normAutofit/>
          </a:bodyPr>
          <a:lstStyle/>
          <a:p>
            <a:pPr marL="342900" indent="-342900">
              <a:buFont typeface="Arial" panose="020B0604020202020204" pitchFamily="34" charset="0"/>
              <a:buChar char="•"/>
            </a:pPr>
            <a:r>
              <a:rPr lang="en-US" b="0" i="0" u="none" strike="noStrike" kern="1200" baseline="0">
                <a:latin typeface="Palatino Linotype" panose="02040502050505030304" pitchFamily="18" charset="0"/>
                <a:ea typeface="+mn-ea"/>
                <a:cs typeface="+mn-cs"/>
              </a:rPr>
              <a:t>Overview of adverse </a:t>
            </a:r>
            <a:r>
              <a:rPr lang="en-US" kern="1200">
                <a:latin typeface="Palatino Linotype" panose="02040502050505030304" pitchFamily="18" charset="0"/>
                <a:ea typeface="+mn-ea"/>
                <a:cs typeface="+mn-cs"/>
              </a:rPr>
              <a:t>c</a:t>
            </a:r>
            <a:r>
              <a:rPr lang="en-US" b="0" i="0" u="none" strike="noStrike" kern="1200" baseline="0">
                <a:latin typeface="Palatino Linotype" panose="02040502050505030304" pitchFamily="18" charset="0"/>
                <a:ea typeface="+mn-ea"/>
                <a:cs typeface="+mn-cs"/>
              </a:rPr>
              <a:t>hildhood </a:t>
            </a:r>
            <a:r>
              <a:rPr lang="en-US" kern="1200">
                <a:latin typeface="Palatino Linotype" panose="02040502050505030304" pitchFamily="18" charset="0"/>
                <a:ea typeface="+mn-ea"/>
                <a:cs typeface="+mn-cs"/>
              </a:rPr>
              <a:t>e</a:t>
            </a:r>
            <a:r>
              <a:rPr lang="en-US" b="0" i="0" u="none" strike="noStrike" kern="1200" baseline="0">
                <a:latin typeface="Palatino Linotype" panose="02040502050505030304" pitchFamily="18" charset="0"/>
                <a:ea typeface="+mn-ea"/>
                <a:cs typeface="+mn-cs"/>
              </a:rPr>
              <a:t>xperiences (ACEs) and toxic stress.</a:t>
            </a:r>
          </a:p>
          <a:p>
            <a:pPr marL="342900" indent="-342900">
              <a:buFont typeface="Arial" panose="020B0604020202020204" pitchFamily="34" charset="0"/>
              <a:buChar char="•"/>
            </a:pPr>
            <a:r>
              <a:rPr lang="en-US" b="0" i="0" u="none" strike="noStrike" kern="1200" baseline="0">
                <a:latin typeface="Palatino Linotype" panose="02040502050505030304" pitchFamily="18" charset="0"/>
                <a:ea typeface="+mn-ea"/>
                <a:cs typeface="+mn-cs"/>
              </a:rPr>
              <a:t>Overview of positive childhood experiences and how these experiences of connection can buffer effects of ACEs, build resilience, and foster healing.</a:t>
            </a:r>
          </a:p>
          <a:p>
            <a:pPr marL="342900" indent="-342900">
              <a:buFont typeface="Arial" panose="020B0604020202020204" pitchFamily="34" charset="0"/>
              <a:buChar char="•"/>
            </a:pPr>
            <a:r>
              <a:rPr lang="en-US" b="0" i="0" u="none" strike="noStrike" kern="1200" baseline="0">
                <a:latin typeface="Palatino Linotype" panose="02040502050505030304" pitchFamily="18" charset="0"/>
                <a:ea typeface="+mn-ea"/>
                <a:cs typeface="+mn-cs"/>
              </a:rPr>
              <a:t>Learn tools and techniques that help build resilience in adults and students.</a:t>
            </a:r>
          </a:p>
          <a:p>
            <a:endParaRPr lang="en-US" b="0" i="0" u="none" strike="noStrike" kern="1200" baseline="0">
              <a:latin typeface="Palatino Linotype" panose="02040502050505030304" pitchFamily="18" charset="0"/>
              <a:ea typeface="+mn-ea"/>
              <a:cs typeface="+mn-cs"/>
            </a:endParaRPr>
          </a:p>
          <a:p>
            <a:endParaRPr lang="en-US" kern="1200">
              <a:latin typeface="Palatino Linotype" panose="02040502050505030304" pitchFamily="18" charset="0"/>
              <a:ea typeface="+mn-ea"/>
              <a:cs typeface="+mn-cs"/>
            </a:endParaRPr>
          </a:p>
        </p:txBody>
      </p:sp>
      <p:sp>
        <p:nvSpPr>
          <p:cNvPr id="4" name="Slide Number Placeholder 3">
            <a:extLst>
              <a:ext uri="{FF2B5EF4-FFF2-40B4-BE49-F238E27FC236}">
                <a16:creationId xmlns:a16="http://schemas.microsoft.com/office/drawing/2014/main" id="{D8E383B1-208C-4658-9EC9-68E8DD0D98A1}"/>
              </a:ext>
            </a:extLst>
          </p:cNvPr>
          <p:cNvSpPr>
            <a:spLocks noGrp="1"/>
          </p:cNvSpPr>
          <p:nvPr>
            <p:ph type="sldNum" sz="quarter" idx="12"/>
          </p:nvPr>
        </p:nvSpPr>
        <p:spPr>
          <a:xfrm>
            <a:off x="8687719" y="6264817"/>
            <a:ext cx="2743200" cy="365125"/>
          </a:xfrm>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24</a:t>
            </a:fld>
            <a:endParaRPr lang="en-US"/>
          </a:p>
        </p:txBody>
      </p:sp>
    </p:spTree>
    <p:extLst>
      <p:ext uri="{BB962C8B-B14F-4D97-AF65-F5344CB8AC3E}">
        <p14:creationId xmlns:p14="http://schemas.microsoft.com/office/powerpoint/2010/main" val="3727402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EE84-2111-44D5-898D-4500250323DA}"/>
              </a:ext>
            </a:extLst>
          </p:cNvPr>
          <p:cNvSpPr>
            <a:spLocks noGrp="1"/>
          </p:cNvSpPr>
          <p:nvPr>
            <p:ph type="title"/>
          </p:nvPr>
        </p:nvSpPr>
        <p:spPr/>
        <p:txBody>
          <a:bodyPr/>
          <a:lstStyle/>
          <a:p>
            <a:r>
              <a:rPr lang="en-US"/>
              <a:t>Additional Information</a:t>
            </a:r>
          </a:p>
        </p:txBody>
      </p:sp>
      <p:sp>
        <p:nvSpPr>
          <p:cNvPr id="3" name="Text Placeholder 2">
            <a:extLst>
              <a:ext uri="{FF2B5EF4-FFF2-40B4-BE49-F238E27FC236}">
                <a16:creationId xmlns:a16="http://schemas.microsoft.com/office/drawing/2014/main" id="{70FEAFDB-38F9-4C8D-B7E2-363D3A9AF3CD}"/>
              </a:ext>
            </a:extLst>
          </p:cNvPr>
          <p:cNvSpPr>
            <a:spLocks noGrp="1"/>
          </p:cNvSpPr>
          <p:nvPr>
            <p:ph type="body" sz="quarter" idx="11"/>
          </p:nvPr>
        </p:nvSpPr>
        <p:spPr>
          <a:xfrm>
            <a:off x="1256841" y="1754188"/>
            <a:ext cx="9530110" cy="3617254"/>
          </a:xfrm>
        </p:spPr>
        <p:txBody>
          <a:bodyPr>
            <a:normAutofit/>
          </a:bodyPr>
          <a:lstStyle/>
          <a:p>
            <a:pPr marL="0" indent="0" algn="ctr">
              <a:spcAft>
                <a:spcPts val="1950"/>
              </a:spcAft>
              <a:buNone/>
            </a:pPr>
            <a:r>
              <a:rPr lang="en-US" dirty="0"/>
              <a:t>NJ SCI Survey &amp; Platform: </a:t>
            </a:r>
            <a:r>
              <a:rPr lang="en-US" dirty="0">
                <a:hlinkClick r:id="rId2"/>
              </a:rPr>
              <a:t>NJSchoolClimate.org</a:t>
            </a:r>
            <a:endParaRPr lang="en-US" sz="900" dirty="0"/>
          </a:p>
          <a:p>
            <a:pPr marL="0" indent="0" algn="ctr">
              <a:spcAft>
                <a:spcPts val="2050"/>
              </a:spcAft>
              <a:buNone/>
            </a:pPr>
            <a:r>
              <a:rPr lang="en-US" dirty="0"/>
              <a:t>SEL Resources: </a:t>
            </a:r>
            <a:r>
              <a:rPr lang="en-US" dirty="0">
                <a:hlinkClick r:id="rId3"/>
              </a:rPr>
              <a:t>NJDOE SEL Website</a:t>
            </a:r>
            <a:endParaRPr lang="en-US" sz="1000" dirty="0"/>
          </a:p>
          <a:p>
            <a:pPr marL="0" indent="0" algn="ctr">
              <a:buNone/>
            </a:pPr>
            <a:r>
              <a:rPr lang="en-US" dirty="0"/>
              <a:t>Questions can be sent to </a:t>
            </a:r>
            <a:r>
              <a:rPr lang="en-US" dirty="0">
                <a:hlinkClick r:id="rId4"/>
              </a:rPr>
              <a:t>SafeSupportiveSchools@doe.nj.gov</a:t>
            </a:r>
            <a:r>
              <a:rPr lang="en-US" dirty="0"/>
              <a:t> </a:t>
            </a:r>
          </a:p>
        </p:txBody>
      </p:sp>
      <p:sp>
        <p:nvSpPr>
          <p:cNvPr id="4" name="Slide Number Placeholder 3">
            <a:extLst>
              <a:ext uri="{FF2B5EF4-FFF2-40B4-BE49-F238E27FC236}">
                <a16:creationId xmlns:a16="http://schemas.microsoft.com/office/drawing/2014/main" id="{B645F409-4E38-439D-A71C-F2DBB6DA4096}"/>
              </a:ext>
            </a:extLst>
          </p:cNvPr>
          <p:cNvSpPr>
            <a:spLocks noGrp="1"/>
          </p:cNvSpPr>
          <p:nvPr>
            <p:ph type="sldNum" sz="quarter" idx="10"/>
          </p:nvPr>
        </p:nvSpPr>
        <p:spPr/>
        <p:txBody>
          <a:bodyPr/>
          <a:lstStyle/>
          <a:p>
            <a:fld id="{A3D1C70C-36A2-44FC-A083-98959550CFF4}" type="slidenum">
              <a:rPr lang="en-US" smtClean="0"/>
              <a:pPr/>
              <a:t>25</a:t>
            </a:fld>
            <a:endParaRPr lang="en-US"/>
          </a:p>
        </p:txBody>
      </p:sp>
    </p:spTree>
    <p:extLst>
      <p:ext uri="{BB962C8B-B14F-4D97-AF65-F5344CB8AC3E}">
        <p14:creationId xmlns:p14="http://schemas.microsoft.com/office/powerpoint/2010/main" val="3977024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0B07C1E-B148-3AAE-ED38-15681397E008}"/>
              </a:ext>
            </a:extLst>
          </p:cNvPr>
          <p:cNvSpPr>
            <a:spLocks noGrp="1"/>
          </p:cNvSpPr>
          <p:nvPr>
            <p:ph type="title"/>
          </p:nvPr>
        </p:nvSpPr>
        <p:spPr>
          <a:xfrm>
            <a:off x="1250951" y="195934"/>
            <a:ext cx="10102849" cy="962407"/>
          </a:xfrm>
        </p:spPr>
        <p:txBody>
          <a:bodyPr/>
          <a:lstStyle/>
          <a:p>
            <a:pPr algn="ctr"/>
            <a:r>
              <a:rPr lang="en-US"/>
              <a:t> </a:t>
            </a:r>
            <a:r>
              <a:rPr lang="en-US" sz="4800"/>
              <a:t>Youth Mental Health</a:t>
            </a:r>
          </a:p>
        </p:txBody>
      </p:sp>
      <p:pic>
        <p:nvPicPr>
          <p:cNvPr id="6" name="Picture Placeholder 5" descr="A word cloud in the shape of an apple. The words from top to bottom are: yellow at the top, then green, light blue, dark blue, purple, and red. In the center of the apple it says MENTAL HEALTH. The other surrounds words are related to health and wellness. ">
            <a:extLst>
              <a:ext uri="{FF2B5EF4-FFF2-40B4-BE49-F238E27FC236}">
                <a16:creationId xmlns:a16="http://schemas.microsoft.com/office/drawing/2014/main" id="{16DBCD56-2C30-4914-B897-ACC09E6384F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60" b="7860"/>
          <a:stretch/>
        </p:blipFill>
        <p:spPr>
          <a:xfrm>
            <a:off x="3520616" y="1282839"/>
            <a:ext cx="5563517" cy="4688930"/>
          </a:xfrm>
          <a:noFill/>
        </p:spPr>
      </p:pic>
      <p:sp>
        <p:nvSpPr>
          <p:cNvPr id="4" name="Slide Number Placeholder 3">
            <a:extLst>
              <a:ext uri="{FF2B5EF4-FFF2-40B4-BE49-F238E27FC236}">
                <a16:creationId xmlns:a16="http://schemas.microsoft.com/office/drawing/2014/main" id="{B7C0F88B-0D16-451A-9F48-EF79EB3426E5}"/>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26</a:t>
            </a:fld>
            <a:endParaRPr lang="en-US"/>
          </a:p>
        </p:txBody>
      </p:sp>
    </p:spTree>
    <p:extLst>
      <p:ext uri="{BB962C8B-B14F-4D97-AF65-F5344CB8AC3E}">
        <p14:creationId xmlns:p14="http://schemas.microsoft.com/office/powerpoint/2010/main" val="3907590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a:xfrm>
            <a:off x="1256841" y="378896"/>
            <a:ext cx="10096959" cy="747579"/>
          </a:xfrm>
        </p:spPr>
        <p:txBody>
          <a:bodyPr anchor="ctr">
            <a:normAutofit/>
          </a:bodyPr>
          <a:lstStyle/>
          <a:p>
            <a:pPr algn="ctr"/>
            <a:r>
              <a:rPr lang="en-US" sz="4600" dirty="0"/>
              <a:t>Mental Health Resource Guide</a:t>
            </a:r>
          </a:p>
        </p:txBody>
      </p:sp>
      <p:sp>
        <p:nvSpPr>
          <p:cNvPr id="3" name="Content Placeholder 2">
            <a:extLst>
              <a:ext uri="{FF2B5EF4-FFF2-40B4-BE49-F238E27FC236}">
                <a16:creationId xmlns:a16="http://schemas.microsoft.com/office/drawing/2014/main" id="{C11D8227-0648-41D6-987C-D6768877078B}"/>
              </a:ext>
            </a:extLst>
          </p:cNvPr>
          <p:cNvSpPr>
            <a:spLocks noGrp="1"/>
          </p:cNvSpPr>
          <p:nvPr>
            <p:ph sz="half" idx="1"/>
          </p:nvPr>
        </p:nvSpPr>
        <p:spPr>
          <a:xfrm>
            <a:off x="176270" y="1262185"/>
            <a:ext cx="5456886" cy="4664890"/>
          </a:xfrm>
        </p:spPr>
        <p:txBody>
          <a:bodyPr>
            <a:normAutofit/>
          </a:bodyPr>
          <a:lstStyle/>
          <a:p>
            <a:pPr marL="0" indent="0">
              <a:lnSpc>
                <a:spcPct val="98000"/>
              </a:lnSpc>
              <a:buNone/>
            </a:pPr>
            <a:r>
              <a:rPr lang="en-US" sz="1800" dirty="0"/>
              <a:t>The well-being of our children and youth is a top priority for every family, school and community. </a:t>
            </a:r>
          </a:p>
          <a:p>
            <a:pPr marL="0" indent="0">
              <a:lnSpc>
                <a:spcPct val="98000"/>
              </a:lnSpc>
              <a:buNone/>
            </a:pPr>
            <a:r>
              <a:rPr lang="en-US" sz="1800" dirty="0"/>
              <a:t>To successfully achieve this goal, we need to ensure the necessary foundations are in place for our children and youth to grow and thrive. These include:</a:t>
            </a:r>
          </a:p>
          <a:p>
            <a:pPr lvl="1">
              <a:lnSpc>
                <a:spcPct val="98000"/>
              </a:lnSpc>
            </a:pPr>
            <a:r>
              <a:rPr lang="en-US" dirty="0"/>
              <a:t>access to high quality education,</a:t>
            </a:r>
          </a:p>
          <a:p>
            <a:pPr lvl="1">
              <a:lnSpc>
                <a:spcPct val="98000"/>
              </a:lnSpc>
            </a:pPr>
            <a:r>
              <a:rPr lang="en-US" dirty="0"/>
              <a:t>good physical health, and </a:t>
            </a:r>
          </a:p>
          <a:p>
            <a:pPr lvl="1">
              <a:lnSpc>
                <a:spcPct val="98000"/>
              </a:lnSpc>
            </a:pPr>
            <a:r>
              <a:rPr lang="en-US" dirty="0"/>
              <a:t>resources that promote positive mental health.</a:t>
            </a:r>
          </a:p>
        </p:txBody>
      </p:sp>
      <p:pic>
        <p:nvPicPr>
          <p:cNvPr id="6" name="Picture Placeholder 5" descr="Cover: Mental Health Resource Guide February 2022 ">
            <a:extLst>
              <a:ext uri="{FF2B5EF4-FFF2-40B4-BE49-F238E27FC236}">
                <a16:creationId xmlns:a16="http://schemas.microsoft.com/office/drawing/2014/main" id="{18A9CB40-C655-48B2-A2FA-192B6559E92A}"/>
              </a:ext>
            </a:extLst>
          </p:cNvPr>
          <p:cNvPicPr>
            <a:picLocks noGrp="1" noChangeAspect="1"/>
          </p:cNvPicPr>
          <p:nvPr>
            <p:ph sz="half" idx="13"/>
          </p:nvPr>
        </p:nvPicPr>
        <p:blipFill rotWithShape="1">
          <a:blip r:embed="rId3">
            <a:extLst>
              <a:ext uri="{28A0092B-C50C-407E-A947-70E740481C1C}">
                <a14:useLocalDpi xmlns:a14="http://schemas.microsoft.com/office/drawing/2010/main" val="0"/>
              </a:ext>
            </a:extLst>
          </a:blip>
          <a:srcRect t="3254" r="-3" b="-3"/>
          <a:stretch/>
        </p:blipFill>
        <p:spPr>
          <a:xfrm>
            <a:off x="6762044" y="1262184"/>
            <a:ext cx="4180766" cy="4498057"/>
          </a:xfrm>
          <a:noFill/>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a:xfrm>
            <a:off x="8687719" y="6257197"/>
            <a:ext cx="27432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A3D1C70C-36A2-44FC-A083-98959550CFF4}"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27</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87436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idx="4294967295"/>
          </p:nvPr>
        </p:nvSpPr>
        <p:spPr>
          <a:xfrm>
            <a:off x="1252728" y="379413"/>
            <a:ext cx="10096500" cy="747712"/>
          </a:xfrm>
        </p:spPr>
        <p:txBody>
          <a:bodyPr anchor="ctr">
            <a:normAutofit/>
          </a:bodyPr>
          <a:lstStyle/>
          <a:p>
            <a:r>
              <a:rPr lang="en-US" sz="4200"/>
              <a:t>Mental Health Resource Guide Purpose</a:t>
            </a:r>
          </a:p>
        </p:txBody>
      </p:sp>
      <p:sp>
        <p:nvSpPr>
          <p:cNvPr id="7" name="TextBox 6">
            <a:extLst>
              <a:ext uri="{FF2B5EF4-FFF2-40B4-BE49-F238E27FC236}">
                <a16:creationId xmlns:a16="http://schemas.microsoft.com/office/drawing/2014/main" id="{D2D733AD-A006-FF68-5994-E3F935AC5079}"/>
              </a:ext>
            </a:extLst>
          </p:cNvPr>
          <p:cNvSpPr txBox="1"/>
          <p:nvPr/>
        </p:nvSpPr>
        <p:spPr>
          <a:xfrm>
            <a:off x="435934" y="1839431"/>
            <a:ext cx="1935126" cy="523220"/>
          </a:xfrm>
          <a:prstGeom prst="rect">
            <a:avLst/>
          </a:prstGeom>
          <a:noFill/>
        </p:spPr>
        <p:txBody>
          <a:bodyPr wrap="square" rtlCol="0">
            <a:spAutoFit/>
          </a:bodyPr>
          <a:lstStyle/>
          <a:p>
            <a:pPr lvl="0"/>
            <a:r>
              <a:rPr lang="en-US" sz="2800" dirty="0">
                <a:solidFill>
                  <a:schemeClr val="bg1"/>
                </a:solidFill>
              </a:rPr>
              <a:t>Develop</a:t>
            </a:r>
          </a:p>
        </p:txBody>
      </p:sp>
      <p:sp>
        <p:nvSpPr>
          <p:cNvPr id="8" name="TextBox 7">
            <a:extLst>
              <a:ext uri="{FF2B5EF4-FFF2-40B4-BE49-F238E27FC236}">
                <a16:creationId xmlns:a16="http://schemas.microsoft.com/office/drawing/2014/main" id="{BBE6A8E2-E59A-5578-6385-0F91C42228B1}"/>
              </a:ext>
            </a:extLst>
          </p:cNvPr>
          <p:cNvSpPr txBox="1"/>
          <p:nvPr/>
        </p:nvSpPr>
        <p:spPr>
          <a:xfrm>
            <a:off x="2775095" y="1488558"/>
            <a:ext cx="9122735" cy="1246495"/>
          </a:xfrm>
          <a:prstGeom prst="rect">
            <a:avLst/>
          </a:prstGeom>
          <a:noFill/>
        </p:spPr>
        <p:txBody>
          <a:bodyPr wrap="square" rtlCol="0">
            <a:spAutoFit/>
          </a:bodyPr>
          <a:lstStyle/>
          <a:p>
            <a:pPr lvl="0"/>
            <a:r>
              <a:rPr lang="en-US" sz="2500" dirty="0"/>
              <a:t>a multi-tiered system of support (MTSS) framework that allows schools to implement a continuum of evidence-based practices to address the mental health needs of students and staff. </a:t>
            </a:r>
          </a:p>
        </p:txBody>
      </p:sp>
      <p:sp>
        <p:nvSpPr>
          <p:cNvPr id="9" name="TextBox 8">
            <a:extLst>
              <a:ext uri="{FF2B5EF4-FFF2-40B4-BE49-F238E27FC236}">
                <a16:creationId xmlns:a16="http://schemas.microsoft.com/office/drawing/2014/main" id="{5AF6013D-0825-A3E7-32B1-1CBD377A9176}"/>
              </a:ext>
            </a:extLst>
          </p:cNvPr>
          <p:cNvSpPr txBox="1"/>
          <p:nvPr/>
        </p:nvSpPr>
        <p:spPr>
          <a:xfrm>
            <a:off x="380187" y="3429001"/>
            <a:ext cx="1679944" cy="523220"/>
          </a:xfrm>
          <a:prstGeom prst="rect">
            <a:avLst/>
          </a:prstGeom>
          <a:noFill/>
        </p:spPr>
        <p:txBody>
          <a:bodyPr wrap="square" rtlCol="0">
            <a:spAutoFit/>
          </a:bodyPr>
          <a:lstStyle/>
          <a:p>
            <a:pPr lvl="0"/>
            <a:r>
              <a:rPr lang="en-US" sz="2800" dirty="0">
                <a:solidFill>
                  <a:schemeClr val="bg1"/>
                </a:solidFill>
              </a:rPr>
              <a:t>Facilitate</a:t>
            </a:r>
          </a:p>
        </p:txBody>
      </p:sp>
      <p:sp>
        <p:nvSpPr>
          <p:cNvPr id="13" name="TextBox 12">
            <a:extLst>
              <a:ext uri="{FF2B5EF4-FFF2-40B4-BE49-F238E27FC236}">
                <a16:creationId xmlns:a16="http://schemas.microsoft.com/office/drawing/2014/main" id="{1494D975-6BF6-B03A-A190-C101E53B0F41}"/>
              </a:ext>
            </a:extLst>
          </p:cNvPr>
          <p:cNvSpPr txBox="1"/>
          <p:nvPr/>
        </p:nvSpPr>
        <p:spPr>
          <a:xfrm>
            <a:off x="2764464" y="3439633"/>
            <a:ext cx="8974798" cy="754053"/>
          </a:xfrm>
          <a:prstGeom prst="rect">
            <a:avLst/>
          </a:prstGeom>
          <a:noFill/>
        </p:spPr>
        <p:txBody>
          <a:bodyPr wrap="square" rtlCol="0">
            <a:spAutoFit/>
          </a:bodyPr>
          <a:lstStyle/>
          <a:p>
            <a:pPr lvl="0"/>
            <a:r>
              <a:rPr lang="en-US" sz="2500" dirty="0"/>
              <a:t>alignment of multiple initiatives using the MTSS framework. </a:t>
            </a:r>
          </a:p>
          <a:p>
            <a:endParaRPr lang="en-US" dirty="0"/>
          </a:p>
        </p:txBody>
      </p:sp>
      <p:sp>
        <p:nvSpPr>
          <p:cNvPr id="14" name="TextBox 13">
            <a:extLst>
              <a:ext uri="{FF2B5EF4-FFF2-40B4-BE49-F238E27FC236}">
                <a16:creationId xmlns:a16="http://schemas.microsoft.com/office/drawing/2014/main" id="{3DC54D82-E9A3-1A26-2A51-392BB43825B5}"/>
              </a:ext>
            </a:extLst>
          </p:cNvPr>
          <p:cNvSpPr txBox="1"/>
          <p:nvPr/>
        </p:nvSpPr>
        <p:spPr>
          <a:xfrm>
            <a:off x="667266" y="5018571"/>
            <a:ext cx="1127052" cy="523220"/>
          </a:xfrm>
          <a:prstGeom prst="rect">
            <a:avLst/>
          </a:prstGeom>
          <a:noFill/>
        </p:spPr>
        <p:txBody>
          <a:bodyPr wrap="square" rtlCol="0">
            <a:spAutoFit/>
          </a:bodyPr>
          <a:lstStyle/>
          <a:p>
            <a:pPr lvl="0"/>
            <a:r>
              <a:rPr lang="en-US" sz="2800" dirty="0">
                <a:solidFill>
                  <a:schemeClr val="bg1"/>
                </a:solidFill>
              </a:rPr>
              <a:t>Build </a:t>
            </a:r>
          </a:p>
        </p:txBody>
      </p:sp>
      <p:sp>
        <p:nvSpPr>
          <p:cNvPr id="16" name="TextBox 15">
            <a:extLst>
              <a:ext uri="{FF2B5EF4-FFF2-40B4-BE49-F238E27FC236}">
                <a16:creationId xmlns:a16="http://schemas.microsoft.com/office/drawing/2014/main" id="{F59157B3-8BC8-795D-49D2-2B2871FF43EB}"/>
              </a:ext>
            </a:extLst>
          </p:cNvPr>
          <p:cNvSpPr txBox="1"/>
          <p:nvPr/>
        </p:nvSpPr>
        <p:spPr>
          <a:xfrm>
            <a:off x="2775095" y="4848448"/>
            <a:ext cx="8964167" cy="1138773"/>
          </a:xfrm>
          <a:prstGeom prst="rect">
            <a:avLst/>
          </a:prstGeom>
          <a:noFill/>
        </p:spPr>
        <p:txBody>
          <a:bodyPr wrap="square" rtlCol="0">
            <a:spAutoFit/>
          </a:bodyPr>
          <a:lstStyle/>
          <a:p>
            <a:pPr lvl="0"/>
            <a:r>
              <a:rPr lang="en-US" sz="2500" dirty="0"/>
              <a:t>capacity to promote implementation with high fidelity and sustainability of school-based mental health supports.</a:t>
            </a:r>
          </a:p>
          <a:p>
            <a:endParaRPr lang="en-US" dirty="0"/>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3031254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1A41E8-1E17-4D04-A99A-D37336A4681E}"/>
              </a:ext>
            </a:extLst>
          </p:cNvPr>
          <p:cNvSpPr>
            <a:spLocks noGrp="1"/>
          </p:cNvSpPr>
          <p:nvPr>
            <p:ph type="title"/>
          </p:nvPr>
        </p:nvSpPr>
        <p:spPr/>
        <p:txBody>
          <a:bodyPr/>
          <a:lstStyle/>
          <a:p>
            <a:r>
              <a:rPr lang="en-US" sz="4200"/>
              <a:t>What Does the Guide Include? (1 of 2) </a:t>
            </a:r>
          </a:p>
        </p:txBody>
      </p:sp>
      <p:sp>
        <p:nvSpPr>
          <p:cNvPr id="7" name="Content Placeholder 6">
            <a:extLst>
              <a:ext uri="{FF2B5EF4-FFF2-40B4-BE49-F238E27FC236}">
                <a16:creationId xmlns:a16="http://schemas.microsoft.com/office/drawing/2014/main" id="{2E59B1D9-15BA-4FD4-A39C-01DBC313302E}"/>
              </a:ext>
            </a:extLst>
          </p:cNvPr>
          <p:cNvSpPr>
            <a:spLocks noGrp="1"/>
          </p:cNvSpPr>
          <p:nvPr>
            <p:ph sz="quarter" idx="11"/>
          </p:nvPr>
        </p:nvSpPr>
        <p:spPr/>
        <p:txBody>
          <a:bodyPr>
            <a:noAutofit/>
          </a:bodyPr>
          <a:lstStyle/>
          <a:p>
            <a:r>
              <a:rPr lang="en-US" sz="2400" dirty="0"/>
              <a:t>Chapter 1: Comprehensive School-based Mental Health</a:t>
            </a:r>
          </a:p>
        </p:txBody>
      </p:sp>
      <p:sp>
        <p:nvSpPr>
          <p:cNvPr id="8" name="Content Placeholder 7">
            <a:extLst>
              <a:ext uri="{FF2B5EF4-FFF2-40B4-BE49-F238E27FC236}">
                <a16:creationId xmlns:a16="http://schemas.microsoft.com/office/drawing/2014/main" id="{5A135EF5-19F6-4C05-B857-E6009964B7F2}"/>
              </a:ext>
            </a:extLst>
          </p:cNvPr>
          <p:cNvSpPr>
            <a:spLocks noGrp="1"/>
          </p:cNvSpPr>
          <p:nvPr>
            <p:ph sz="quarter" idx="12"/>
          </p:nvPr>
        </p:nvSpPr>
        <p:spPr/>
        <p:txBody>
          <a:bodyPr>
            <a:noAutofit/>
          </a:bodyPr>
          <a:lstStyle/>
          <a:p>
            <a:r>
              <a:rPr lang="en-US" sz="2400" dirty="0"/>
              <a:t>Chapter 2: Developing an MTSS Framework</a:t>
            </a:r>
          </a:p>
          <a:p>
            <a:endParaRPr lang="en-US" sz="2400" dirty="0"/>
          </a:p>
        </p:txBody>
      </p:sp>
      <p:sp>
        <p:nvSpPr>
          <p:cNvPr id="9" name="Content Placeholder 8">
            <a:extLst>
              <a:ext uri="{FF2B5EF4-FFF2-40B4-BE49-F238E27FC236}">
                <a16:creationId xmlns:a16="http://schemas.microsoft.com/office/drawing/2014/main" id="{B6476E90-7EBD-43C0-A7D2-714C0F52EDF3}"/>
              </a:ext>
            </a:extLst>
          </p:cNvPr>
          <p:cNvSpPr>
            <a:spLocks noGrp="1"/>
          </p:cNvSpPr>
          <p:nvPr>
            <p:ph sz="quarter" idx="13"/>
          </p:nvPr>
        </p:nvSpPr>
        <p:spPr>
          <a:xfrm>
            <a:off x="1703387" y="3559882"/>
            <a:ext cx="9304581" cy="484188"/>
          </a:xfrm>
        </p:spPr>
        <p:txBody>
          <a:bodyPr lIns="0" rIns="0">
            <a:noAutofit/>
          </a:bodyPr>
          <a:lstStyle/>
          <a:p>
            <a:r>
              <a:rPr lang="en-US" sz="2400"/>
              <a:t>Chapter 3: Mental Health Needs Assessment and Resource Mapping</a:t>
            </a:r>
          </a:p>
        </p:txBody>
      </p:sp>
      <p:sp>
        <p:nvSpPr>
          <p:cNvPr id="12" name="Content Placeholder 11">
            <a:extLst>
              <a:ext uri="{FF2B5EF4-FFF2-40B4-BE49-F238E27FC236}">
                <a16:creationId xmlns:a16="http://schemas.microsoft.com/office/drawing/2014/main" id="{CA5C8482-9ACA-4531-80B0-A53416640EE3}"/>
              </a:ext>
            </a:extLst>
          </p:cNvPr>
          <p:cNvSpPr>
            <a:spLocks noGrp="1"/>
          </p:cNvSpPr>
          <p:nvPr>
            <p:ph sz="quarter" idx="14"/>
          </p:nvPr>
        </p:nvSpPr>
        <p:spPr/>
        <p:txBody>
          <a:bodyPr>
            <a:normAutofit/>
          </a:bodyPr>
          <a:lstStyle/>
          <a:p>
            <a:r>
              <a:rPr lang="en-US" sz="2400"/>
              <a:t>Chapter 4: Establishing Universal Supports.</a:t>
            </a:r>
          </a:p>
        </p:txBody>
      </p:sp>
      <p:sp>
        <p:nvSpPr>
          <p:cNvPr id="13" name="Content Placeholder 12">
            <a:extLst>
              <a:ext uri="{FF2B5EF4-FFF2-40B4-BE49-F238E27FC236}">
                <a16:creationId xmlns:a16="http://schemas.microsoft.com/office/drawing/2014/main" id="{388A5128-0208-4A33-BD65-BC7565774437}"/>
              </a:ext>
            </a:extLst>
          </p:cNvPr>
          <p:cNvSpPr>
            <a:spLocks noGrp="1"/>
          </p:cNvSpPr>
          <p:nvPr>
            <p:ph sz="quarter" idx="15"/>
          </p:nvPr>
        </p:nvSpPr>
        <p:spPr/>
        <p:txBody>
          <a:bodyPr rIns="274320">
            <a:noAutofit/>
          </a:bodyPr>
          <a:lstStyle/>
          <a:p>
            <a:r>
              <a:rPr lang="en-US" sz="2400"/>
              <a:t>Chapter 5: Establishing Targeted Interventions, Tiers 2 and 3</a:t>
            </a:r>
          </a:p>
        </p:txBody>
      </p:sp>
      <p:sp>
        <p:nvSpPr>
          <p:cNvPr id="5" name="Slide Number Placeholder 4">
            <a:extLst>
              <a:ext uri="{FF2B5EF4-FFF2-40B4-BE49-F238E27FC236}">
                <a16:creationId xmlns:a16="http://schemas.microsoft.com/office/drawing/2014/main" id="{ED7E435F-CFE8-4BCA-8165-CDF0A07C80D8}"/>
              </a:ext>
            </a:extLst>
          </p:cNvPr>
          <p:cNvSpPr>
            <a:spLocks noGrp="1"/>
          </p:cNvSpPr>
          <p:nvPr>
            <p:ph type="sldNum" sz="quarter" idx="10"/>
          </p:nvPr>
        </p:nvSpPr>
        <p:spPr/>
        <p:txBody>
          <a:bodyPr/>
          <a:lstStyle/>
          <a:p>
            <a:fld id="{A3D1C70C-36A2-44FC-A083-98959550CFF4}" type="slidenum">
              <a:rPr lang="en-US" smtClean="0"/>
              <a:t>29</a:t>
            </a:fld>
            <a:endParaRPr lang="en-US"/>
          </a:p>
        </p:txBody>
      </p:sp>
    </p:spTree>
    <p:extLst>
      <p:ext uri="{BB962C8B-B14F-4D97-AF65-F5344CB8AC3E}">
        <p14:creationId xmlns:p14="http://schemas.microsoft.com/office/powerpoint/2010/main" val="36922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8C96-A9D0-409F-ACEB-4191383A3DA6}"/>
              </a:ext>
            </a:extLst>
          </p:cNvPr>
          <p:cNvSpPr>
            <a:spLocks noGrp="1"/>
          </p:cNvSpPr>
          <p:nvPr>
            <p:ph type="title"/>
          </p:nvPr>
        </p:nvSpPr>
        <p:spPr/>
        <p:txBody>
          <a:bodyPr/>
          <a:lstStyle/>
          <a:p>
            <a:pPr algn="l"/>
            <a:r>
              <a:rPr lang="en-US" dirty="0"/>
              <a:t>Agenda </a:t>
            </a:r>
          </a:p>
        </p:txBody>
      </p:sp>
      <p:sp>
        <p:nvSpPr>
          <p:cNvPr id="3" name="Content Placeholder 2">
            <a:extLst>
              <a:ext uri="{FF2B5EF4-FFF2-40B4-BE49-F238E27FC236}">
                <a16:creationId xmlns:a16="http://schemas.microsoft.com/office/drawing/2014/main" id="{3D311F70-4B47-4D8B-8623-CB2A819EDB38}"/>
              </a:ext>
            </a:extLst>
          </p:cNvPr>
          <p:cNvSpPr>
            <a:spLocks noGrp="1"/>
          </p:cNvSpPr>
          <p:nvPr>
            <p:ph idx="1"/>
          </p:nvPr>
        </p:nvSpPr>
        <p:spPr>
          <a:xfrm>
            <a:off x="344246" y="1484914"/>
            <a:ext cx="11704320" cy="4507465"/>
          </a:xfrm>
        </p:spPr>
        <p:txBody>
          <a:bodyPr>
            <a:noAutofit/>
          </a:bodyPr>
          <a:lstStyle/>
          <a:p>
            <a:pPr>
              <a:spcAft>
                <a:spcPts val="2050"/>
              </a:spcAft>
            </a:pPr>
            <a:r>
              <a:rPr lang="en-US" sz="1700" b="1" dirty="0"/>
              <a:t>Housekeeping </a:t>
            </a:r>
            <a:r>
              <a:rPr lang="en-US" sz="1200" b="1" dirty="0"/>
              <a:t>                             	</a:t>
            </a:r>
            <a:r>
              <a:rPr lang="en-US" sz="1600" dirty="0"/>
              <a:t>Dr. A. Charles Wright, Executive Director/Deputy Assistant Commissioner		           			 	Division of Educational Services</a:t>
            </a:r>
            <a:endParaRPr lang="en-US" sz="1700" dirty="0"/>
          </a:p>
          <a:p>
            <a:r>
              <a:rPr lang="en-US" sz="1700" b="1" dirty="0"/>
              <a:t>Welcome </a:t>
            </a:r>
            <a:r>
              <a:rPr lang="en-US" sz="1900" b="1" dirty="0"/>
              <a:t>               </a:t>
            </a:r>
            <a:r>
              <a:rPr lang="en-US" sz="1900" dirty="0"/>
              <a:t>                       </a:t>
            </a:r>
            <a:r>
              <a:rPr lang="en-US" sz="1600" dirty="0"/>
              <a:t>Ms. Kathy </a:t>
            </a:r>
            <a:r>
              <a:rPr lang="en-US" sz="1600" dirty="0" err="1"/>
              <a:t>Ehling</a:t>
            </a:r>
            <a:r>
              <a:rPr lang="en-US" sz="1600" dirty="0"/>
              <a:t>, Assistant Commissioner, Division of Educational Services</a:t>
            </a:r>
          </a:p>
          <a:p>
            <a:pPr>
              <a:spcAft>
                <a:spcPts val="2650"/>
              </a:spcAft>
            </a:pPr>
            <a:r>
              <a:rPr lang="en-US" sz="1900" b="1" dirty="0"/>
              <a:t>SEL/MH/NJTISS                       </a:t>
            </a:r>
            <a:r>
              <a:rPr lang="en-US" sz="1600" dirty="0"/>
              <a:t>Mr. Luiz Pereira, Acting Director, Office of Student Support Services</a:t>
            </a:r>
          </a:p>
          <a:p>
            <a:pPr>
              <a:lnSpc>
                <a:spcPts val="3000"/>
              </a:lnSpc>
              <a:spcBef>
                <a:spcPts val="0"/>
              </a:spcBef>
              <a:spcAft>
                <a:spcPts val="0"/>
              </a:spcAft>
            </a:pPr>
            <a:r>
              <a:rPr lang="en-US" sz="1900" b="1" dirty="0"/>
              <a:t>District Presentations </a:t>
            </a:r>
            <a:r>
              <a:rPr lang="en-US" sz="4000" b="1" dirty="0"/>
              <a:t>      </a:t>
            </a:r>
            <a:r>
              <a:rPr lang="en-US" sz="700" b="1" dirty="0"/>
              <a:t>  </a:t>
            </a:r>
            <a:r>
              <a:rPr lang="en-US" sz="1600" dirty="0"/>
              <a:t>Paramus Public Schools</a:t>
            </a:r>
          </a:p>
          <a:p>
            <a:pPr>
              <a:lnSpc>
                <a:spcPts val="3000"/>
              </a:lnSpc>
              <a:spcBef>
                <a:spcPts val="0"/>
              </a:spcBef>
              <a:spcAft>
                <a:spcPts val="0"/>
              </a:spcAft>
            </a:pPr>
            <a:r>
              <a:rPr lang="en-US" sz="1900" b="1" dirty="0"/>
              <a:t>District Presentations </a:t>
            </a:r>
            <a:r>
              <a:rPr lang="en-US" sz="4000" b="1" dirty="0"/>
              <a:t>	     </a:t>
            </a:r>
            <a:r>
              <a:rPr lang="en-US" sz="700" b="1" dirty="0"/>
              <a:t>  </a:t>
            </a:r>
            <a:r>
              <a:rPr lang="en-US" sz="1600" dirty="0"/>
              <a:t>South Amboy Public Schools</a:t>
            </a:r>
            <a:r>
              <a:rPr lang="en-US" sz="4000" b="1" dirty="0"/>
              <a:t>		</a:t>
            </a:r>
          </a:p>
          <a:p>
            <a:pPr>
              <a:lnSpc>
                <a:spcPts val="3000"/>
              </a:lnSpc>
              <a:spcBef>
                <a:spcPts val="0"/>
              </a:spcBef>
              <a:spcAft>
                <a:spcPts val="0"/>
              </a:spcAft>
            </a:pPr>
            <a:r>
              <a:rPr lang="en-US" sz="1900" b="1" dirty="0"/>
              <a:t>District Presentations </a:t>
            </a:r>
            <a:r>
              <a:rPr lang="en-US" sz="4000" b="1" dirty="0"/>
              <a:t>	     </a:t>
            </a:r>
            <a:r>
              <a:rPr lang="en-US" sz="1400" b="1" dirty="0"/>
              <a:t> </a:t>
            </a:r>
            <a:r>
              <a:rPr lang="en-US" sz="1600" dirty="0"/>
              <a:t>Burlington City Public Schools</a:t>
            </a:r>
          </a:p>
        </p:txBody>
      </p:sp>
      <p:sp>
        <p:nvSpPr>
          <p:cNvPr id="5" name="Slide Number Placeholder 4">
            <a:extLst>
              <a:ext uri="{FF2B5EF4-FFF2-40B4-BE49-F238E27FC236}">
                <a16:creationId xmlns:a16="http://schemas.microsoft.com/office/drawing/2014/main" id="{00722598-E626-4FB5-B633-765394CD0352}"/>
              </a:ext>
            </a:extLst>
          </p:cNvPr>
          <p:cNvSpPr>
            <a:spLocks noGrp="1"/>
          </p:cNvSpPr>
          <p:nvPr>
            <p:ph type="sldNum" sz="quarter" idx="12"/>
          </p:nvPr>
        </p:nvSpPr>
        <p:spPr/>
        <p:txBody>
          <a:bodyPr/>
          <a:lstStyle/>
          <a:p>
            <a:fld id="{1929936C-68CC-48AF-8CF3-4B03BC21D04D}" type="slidenum">
              <a:rPr lang="en-US" smtClean="0"/>
              <a:t>3</a:t>
            </a:fld>
            <a:endParaRPr lang="en-US"/>
          </a:p>
        </p:txBody>
      </p:sp>
    </p:spTree>
    <p:extLst>
      <p:ext uri="{BB962C8B-B14F-4D97-AF65-F5344CB8AC3E}">
        <p14:creationId xmlns:p14="http://schemas.microsoft.com/office/powerpoint/2010/main" val="3966189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02E4EA-6701-468F-A0B1-049189C6D3BC}"/>
              </a:ext>
            </a:extLst>
          </p:cNvPr>
          <p:cNvSpPr>
            <a:spLocks noGrp="1"/>
          </p:cNvSpPr>
          <p:nvPr>
            <p:ph type="title"/>
          </p:nvPr>
        </p:nvSpPr>
        <p:spPr/>
        <p:txBody>
          <a:bodyPr/>
          <a:lstStyle/>
          <a:p>
            <a:r>
              <a:rPr lang="en-US" sz="4200"/>
              <a:t>What Does the Guide Include? (2 of 2) </a:t>
            </a:r>
          </a:p>
        </p:txBody>
      </p:sp>
      <p:sp>
        <p:nvSpPr>
          <p:cNvPr id="7" name="Content Placeholder 6">
            <a:extLst>
              <a:ext uri="{FF2B5EF4-FFF2-40B4-BE49-F238E27FC236}">
                <a16:creationId xmlns:a16="http://schemas.microsoft.com/office/drawing/2014/main" id="{24F4C3FB-2CFD-46EE-9479-20382CF57B9A}"/>
              </a:ext>
            </a:extLst>
          </p:cNvPr>
          <p:cNvSpPr>
            <a:spLocks noGrp="1"/>
          </p:cNvSpPr>
          <p:nvPr>
            <p:ph sz="quarter" idx="11"/>
          </p:nvPr>
        </p:nvSpPr>
        <p:spPr>
          <a:xfrm>
            <a:off x="1576369" y="1321572"/>
            <a:ext cx="9053531" cy="431128"/>
          </a:xfrm>
        </p:spPr>
        <p:txBody>
          <a:bodyPr rIns="0">
            <a:noAutofit/>
          </a:bodyPr>
          <a:lstStyle/>
          <a:p>
            <a:r>
              <a:rPr lang="en-US" sz="2700"/>
              <a:t>Chapter 6: Framework for Risk Assessment and Response</a:t>
            </a:r>
          </a:p>
        </p:txBody>
      </p:sp>
      <p:sp>
        <p:nvSpPr>
          <p:cNvPr id="8" name="Content Placeholder 7">
            <a:extLst>
              <a:ext uri="{FF2B5EF4-FFF2-40B4-BE49-F238E27FC236}">
                <a16:creationId xmlns:a16="http://schemas.microsoft.com/office/drawing/2014/main" id="{66258F77-8BB0-43B5-BB0F-CCFCAA5ABCEF}"/>
              </a:ext>
            </a:extLst>
          </p:cNvPr>
          <p:cNvSpPr>
            <a:spLocks noGrp="1"/>
          </p:cNvSpPr>
          <p:nvPr>
            <p:ph sz="quarter" idx="12"/>
          </p:nvPr>
        </p:nvSpPr>
        <p:spPr/>
        <p:txBody>
          <a:bodyPr>
            <a:noAutofit/>
          </a:bodyPr>
          <a:lstStyle/>
          <a:p>
            <a:r>
              <a:rPr lang="en-US" sz="2700"/>
              <a:t>Chapter 7: Suicide Prevention and Intervention</a:t>
            </a:r>
          </a:p>
        </p:txBody>
      </p:sp>
      <p:sp>
        <p:nvSpPr>
          <p:cNvPr id="9" name="Content Placeholder 8">
            <a:extLst>
              <a:ext uri="{FF2B5EF4-FFF2-40B4-BE49-F238E27FC236}">
                <a16:creationId xmlns:a16="http://schemas.microsoft.com/office/drawing/2014/main" id="{ED64E4E1-8791-4F54-BD23-60F7DB0F3348}"/>
              </a:ext>
            </a:extLst>
          </p:cNvPr>
          <p:cNvSpPr>
            <a:spLocks noGrp="1"/>
          </p:cNvSpPr>
          <p:nvPr>
            <p:ph sz="quarter" idx="13"/>
          </p:nvPr>
        </p:nvSpPr>
        <p:spPr>
          <a:xfrm>
            <a:off x="1576369" y="3018075"/>
            <a:ext cx="8588461" cy="431128"/>
          </a:xfrm>
        </p:spPr>
        <p:txBody>
          <a:bodyPr rIns="274320">
            <a:noAutofit/>
          </a:bodyPr>
          <a:lstStyle/>
          <a:p>
            <a:r>
              <a:rPr lang="en-US" sz="2700"/>
              <a:t>Chapter 8: Substance Use Prevention and Intervention</a:t>
            </a:r>
          </a:p>
        </p:txBody>
      </p:sp>
      <p:sp>
        <p:nvSpPr>
          <p:cNvPr id="10" name="Content Placeholder 9">
            <a:extLst>
              <a:ext uri="{FF2B5EF4-FFF2-40B4-BE49-F238E27FC236}">
                <a16:creationId xmlns:a16="http://schemas.microsoft.com/office/drawing/2014/main" id="{332698D4-CC1A-4CA1-9AE8-00F302D07B0B}"/>
              </a:ext>
            </a:extLst>
          </p:cNvPr>
          <p:cNvSpPr>
            <a:spLocks noGrp="1"/>
          </p:cNvSpPr>
          <p:nvPr>
            <p:ph sz="quarter" idx="14"/>
          </p:nvPr>
        </p:nvSpPr>
        <p:spPr/>
        <p:txBody>
          <a:bodyPr>
            <a:noAutofit/>
          </a:bodyPr>
          <a:lstStyle/>
          <a:p>
            <a:r>
              <a:rPr lang="en-US" sz="2700"/>
              <a:t>Chapter 9: Collaboration with System Partners</a:t>
            </a:r>
          </a:p>
        </p:txBody>
      </p:sp>
      <p:sp>
        <p:nvSpPr>
          <p:cNvPr id="11" name="Content Placeholder 10">
            <a:extLst>
              <a:ext uri="{FF2B5EF4-FFF2-40B4-BE49-F238E27FC236}">
                <a16:creationId xmlns:a16="http://schemas.microsoft.com/office/drawing/2014/main" id="{DFA50C3B-F286-4147-A2B3-718C035204AE}"/>
              </a:ext>
            </a:extLst>
          </p:cNvPr>
          <p:cNvSpPr>
            <a:spLocks noGrp="1"/>
          </p:cNvSpPr>
          <p:nvPr>
            <p:ph sz="quarter" idx="15"/>
          </p:nvPr>
        </p:nvSpPr>
        <p:spPr/>
        <p:txBody>
          <a:bodyPr>
            <a:noAutofit/>
          </a:bodyPr>
          <a:lstStyle/>
          <a:p>
            <a:r>
              <a:rPr lang="en-US" sz="2700"/>
              <a:t>Chapter 10: Staff Self-Care</a:t>
            </a:r>
          </a:p>
        </p:txBody>
      </p:sp>
      <p:sp>
        <p:nvSpPr>
          <p:cNvPr id="12" name="Content Placeholder 11">
            <a:extLst>
              <a:ext uri="{FF2B5EF4-FFF2-40B4-BE49-F238E27FC236}">
                <a16:creationId xmlns:a16="http://schemas.microsoft.com/office/drawing/2014/main" id="{5E2E381B-EEC3-413F-9BB7-C47260CC8852}"/>
              </a:ext>
            </a:extLst>
          </p:cNvPr>
          <p:cNvSpPr>
            <a:spLocks noGrp="1"/>
          </p:cNvSpPr>
          <p:nvPr>
            <p:ph sz="quarter" idx="16"/>
          </p:nvPr>
        </p:nvSpPr>
        <p:spPr>
          <a:xfrm>
            <a:off x="1556742" y="5521399"/>
            <a:ext cx="8944571" cy="431128"/>
          </a:xfrm>
        </p:spPr>
        <p:txBody>
          <a:bodyPr rIns="91440">
            <a:noAutofit/>
          </a:bodyPr>
          <a:lstStyle/>
          <a:p>
            <a:r>
              <a:rPr lang="en-US" sz="2700"/>
              <a:t>Chapter 11: Funding Mental Health Supports in Schools</a:t>
            </a:r>
          </a:p>
        </p:txBody>
      </p:sp>
      <p:sp>
        <p:nvSpPr>
          <p:cNvPr id="5" name="Slide Number Placeholder 4">
            <a:extLst>
              <a:ext uri="{FF2B5EF4-FFF2-40B4-BE49-F238E27FC236}">
                <a16:creationId xmlns:a16="http://schemas.microsoft.com/office/drawing/2014/main" id="{EB779A52-B0D5-438C-AD8A-FC81E10A6CAC}"/>
              </a:ext>
            </a:extLst>
          </p:cNvPr>
          <p:cNvSpPr>
            <a:spLocks noGrp="1"/>
          </p:cNvSpPr>
          <p:nvPr>
            <p:ph type="sldNum" sz="quarter" idx="10"/>
          </p:nvPr>
        </p:nvSpPr>
        <p:spPr/>
        <p:txBody>
          <a:bodyPr/>
          <a:lstStyle/>
          <a:p>
            <a:fld id="{A3D1C70C-36A2-44FC-A083-98959550CFF4}" type="slidenum">
              <a:rPr lang="en-US" smtClean="0"/>
              <a:t>30</a:t>
            </a:fld>
            <a:endParaRPr lang="en-US"/>
          </a:p>
        </p:txBody>
      </p:sp>
    </p:spTree>
    <p:extLst>
      <p:ext uri="{BB962C8B-B14F-4D97-AF65-F5344CB8AC3E}">
        <p14:creationId xmlns:p14="http://schemas.microsoft.com/office/powerpoint/2010/main" val="3544541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a:xfrm>
            <a:off x="1328070" y="93603"/>
            <a:ext cx="10102849" cy="962407"/>
          </a:xfrm>
        </p:spPr>
        <p:txBody>
          <a:bodyPr anchor="b">
            <a:normAutofit/>
          </a:bodyPr>
          <a:lstStyle/>
          <a:p>
            <a:r>
              <a:rPr lang="en-US" sz="3800"/>
              <a:t>Mental Health Resource Guide Key Features </a:t>
            </a:r>
          </a:p>
        </p:txBody>
      </p:sp>
      <p:pic>
        <p:nvPicPr>
          <p:cNvPr id="7" name="Content Placeholder 6" descr="Diagram of New Jersey Tiered System of Support framework. Triangle with legs labeled as: district and school leadership; family and community engagement; positive school culture and climate. Three tiers inside triangle (from bottom to top): Tier 1: universal supports; Tier 2: targeted, small group interventions; Tier 3: Intensive interventions. Line labeled as &quot;supports&quot; extending from apex of triangle to base.&#10;&#10;">
            <a:extLst>
              <a:ext uri="{FF2B5EF4-FFF2-40B4-BE49-F238E27FC236}">
                <a16:creationId xmlns:a16="http://schemas.microsoft.com/office/drawing/2014/main" id="{5419D7EA-7960-4F2B-94C6-0C80638432E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tretch/>
        </p:blipFill>
        <p:spPr>
          <a:xfrm>
            <a:off x="165254" y="1811858"/>
            <a:ext cx="5563517" cy="3518924"/>
          </a:xfrm>
          <a:noFill/>
        </p:spPr>
      </p:pic>
      <p:sp>
        <p:nvSpPr>
          <p:cNvPr id="12" name="Content Placeholder 3">
            <a:extLst>
              <a:ext uri="{FF2B5EF4-FFF2-40B4-BE49-F238E27FC236}">
                <a16:creationId xmlns:a16="http://schemas.microsoft.com/office/drawing/2014/main" id="{5D9070B2-7E1D-43D2-A445-6C2633008746}"/>
              </a:ext>
            </a:extLst>
          </p:cNvPr>
          <p:cNvSpPr>
            <a:spLocks noGrp="1"/>
          </p:cNvSpPr>
          <p:nvPr>
            <p:ph type="body" sz="half" idx="2"/>
          </p:nvPr>
        </p:nvSpPr>
        <p:spPr>
          <a:xfrm>
            <a:off x="6096000" y="1226581"/>
            <a:ext cx="5930746" cy="4689475"/>
          </a:xfrm>
        </p:spPr>
        <p:txBody>
          <a:bodyPr>
            <a:normAutofit lnSpcReduction="10000"/>
          </a:bodyPr>
          <a:lstStyle/>
          <a:p>
            <a:pPr marL="342900" indent="-342900">
              <a:buFont typeface="Arial" panose="020B0604020202020204" pitchFamily="34" charset="0"/>
              <a:buChar char="•"/>
            </a:pPr>
            <a:r>
              <a:rPr lang="en-US" sz="2800" dirty="0"/>
              <a:t>Practical examples  of implementation – “School Spotlights”</a:t>
            </a:r>
          </a:p>
          <a:p>
            <a:pPr marL="342900" indent="-342900">
              <a:buFont typeface="Arial" panose="020B0604020202020204" pitchFamily="34" charset="0"/>
              <a:buChar char="•"/>
            </a:pPr>
            <a:r>
              <a:rPr lang="en-US" sz="2800" dirty="0"/>
              <a:t>Hyperlinked resources and templates within each chapter. </a:t>
            </a:r>
          </a:p>
          <a:p>
            <a:pPr marL="342900" indent="-342900">
              <a:buFont typeface="Arial" panose="020B0604020202020204" pitchFamily="34" charset="0"/>
              <a:buChar char="•"/>
            </a:pPr>
            <a:r>
              <a:rPr lang="en-US" sz="2800" dirty="0"/>
              <a:t>Clear guidance on how to fund school-based mental health initiatives. </a:t>
            </a:r>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31</a:t>
            </a:fld>
            <a:endParaRPr lang="en-US"/>
          </a:p>
        </p:txBody>
      </p:sp>
    </p:spTree>
    <p:extLst>
      <p:ext uri="{BB962C8B-B14F-4D97-AF65-F5344CB8AC3E}">
        <p14:creationId xmlns:p14="http://schemas.microsoft.com/office/powerpoint/2010/main" val="2397930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0D2E7E-24B7-447F-9CBA-3AB583A9C3C7}"/>
              </a:ext>
            </a:extLst>
          </p:cNvPr>
          <p:cNvSpPr>
            <a:spLocks noGrp="1"/>
          </p:cNvSpPr>
          <p:nvPr>
            <p:ph type="title" idx="4294967295"/>
          </p:nvPr>
        </p:nvSpPr>
        <p:spPr>
          <a:xfrm>
            <a:off x="2095500" y="379413"/>
            <a:ext cx="10096500" cy="747712"/>
          </a:xfrm>
        </p:spPr>
        <p:txBody>
          <a:bodyPr anchor="ctr">
            <a:noAutofit/>
          </a:bodyPr>
          <a:lstStyle/>
          <a:p>
            <a:pPr algn="ctr"/>
            <a:r>
              <a:rPr lang="en-US" sz="5400"/>
              <a:t>How to Use this Guide </a:t>
            </a:r>
          </a:p>
        </p:txBody>
      </p:sp>
      <p:sp>
        <p:nvSpPr>
          <p:cNvPr id="3" name="TextBox 2">
            <a:extLst>
              <a:ext uri="{FF2B5EF4-FFF2-40B4-BE49-F238E27FC236}">
                <a16:creationId xmlns:a16="http://schemas.microsoft.com/office/drawing/2014/main" id="{4940FCFF-37DE-D3FA-59C5-19E5B5E7CF55}"/>
              </a:ext>
            </a:extLst>
          </p:cNvPr>
          <p:cNvSpPr txBox="1"/>
          <p:nvPr/>
        </p:nvSpPr>
        <p:spPr>
          <a:xfrm>
            <a:off x="1082648" y="1637416"/>
            <a:ext cx="9273464" cy="646331"/>
          </a:xfrm>
          <a:prstGeom prst="rect">
            <a:avLst/>
          </a:prstGeom>
          <a:noFill/>
        </p:spPr>
        <p:txBody>
          <a:bodyPr wrap="square" rtlCol="0" anchor="ctr">
            <a:spAutoFit/>
          </a:bodyPr>
          <a:lstStyle/>
          <a:p>
            <a:r>
              <a:rPr lang="en-US" dirty="0"/>
              <a:t>Use your district’s needs assessment and the Guide to improve identified targeted areas. </a:t>
            </a:r>
          </a:p>
          <a:p>
            <a:endParaRPr lang="en-US" dirty="0"/>
          </a:p>
        </p:txBody>
      </p:sp>
      <p:sp>
        <p:nvSpPr>
          <p:cNvPr id="7" name="TextBox 6">
            <a:extLst>
              <a:ext uri="{FF2B5EF4-FFF2-40B4-BE49-F238E27FC236}">
                <a16:creationId xmlns:a16="http://schemas.microsoft.com/office/drawing/2014/main" id="{E50AA43B-116C-99B6-D199-43AF03154420}"/>
              </a:ext>
            </a:extLst>
          </p:cNvPr>
          <p:cNvSpPr txBox="1"/>
          <p:nvPr/>
        </p:nvSpPr>
        <p:spPr>
          <a:xfrm>
            <a:off x="1082648" y="2607229"/>
            <a:ext cx="10659542" cy="646331"/>
          </a:xfrm>
          <a:prstGeom prst="rect">
            <a:avLst/>
          </a:prstGeom>
          <a:noFill/>
        </p:spPr>
        <p:txBody>
          <a:bodyPr wrap="square" rtlCol="0" anchor="ctr">
            <a:spAutoFit/>
          </a:bodyPr>
          <a:lstStyle/>
          <a:p>
            <a:pPr lvl="0">
              <a:lnSpc>
                <a:spcPct val="100000"/>
              </a:lnSpc>
            </a:pPr>
            <a:r>
              <a:rPr lang="en-US" dirty="0"/>
              <a:t>Determine what teams (data decision making, I&amp;RS, etc.) you already have in place to support with implementation.  </a:t>
            </a:r>
          </a:p>
        </p:txBody>
      </p:sp>
      <p:sp>
        <p:nvSpPr>
          <p:cNvPr id="9" name="TextBox 8">
            <a:extLst>
              <a:ext uri="{FF2B5EF4-FFF2-40B4-BE49-F238E27FC236}">
                <a16:creationId xmlns:a16="http://schemas.microsoft.com/office/drawing/2014/main" id="{2BEA094D-765E-D088-C20F-1E8D5423DBDB}"/>
              </a:ext>
            </a:extLst>
          </p:cNvPr>
          <p:cNvSpPr txBox="1"/>
          <p:nvPr/>
        </p:nvSpPr>
        <p:spPr>
          <a:xfrm>
            <a:off x="1084523" y="3774506"/>
            <a:ext cx="7336465" cy="369332"/>
          </a:xfrm>
          <a:prstGeom prst="rect">
            <a:avLst/>
          </a:prstGeom>
          <a:noFill/>
        </p:spPr>
        <p:txBody>
          <a:bodyPr wrap="square" rtlCol="0" anchor="ctr">
            <a:spAutoFit/>
          </a:bodyPr>
          <a:lstStyle/>
          <a:p>
            <a:r>
              <a:rPr lang="en-US" dirty="0"/>
              <a:t>Identify your reading style to support your use of the Guide. </a:t>
            </a:r>
          </a:p>
        </p:txBody>
      </p:sp>
      <p:sp>
        <p:nvSpPr>
          <p:cNvPr id="13" name="TextBox 12">
            <a:extLst>
              <a:ext uri="{FF2B5EF4-FFF2-40B4-BE49-F238E27FC236}">
                <a16:creationId xmlns:a16="http://schemas.microsoft.com/office/drawing/2014/main" id="{E61B034D-C0E4-D519-655F-D19280628168}"/>
              </a:ext>
            </a:extLst>
          </p:cNvPr>
          <p:cNvSpPr txBox="1"/>
          <p:nvPr/>
        </p:nvSpPr>
        <p:spPr>
          <a:xfrm>
            <a:off x="979182" y="4733664"/>
            <a:ext cx="10866474"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Use the chapter key’s corresponding icons throughout the Guide to help you navigate the Guide easily. </a:t>
            </a:r>
          </a:p>
        </p:txBody>
      </p:sp>
      <p:sp>
        <p:nvSpPr>
          <p:cNvPr id="5" name="Slide Number Placeholder 4">
            <a:extLst>
              <a:ext uri="{FF2B5EF4-FFF2-40B4-BE49-F238E27FC236}">
                <a16:creationId xmlns:a16="http://schemas.microsoft.com/office/drawing/2014/main" id="{5EB24A91-9843-46F4-AE3E-B9A409035FE1}"/>
              </a:ext>
              <a:ext uri="{C183D7F6-B498-43B3-948B-1728B52AA6E4}">
                <adec:decorative xmlns:adec="http://schemas.microsoft.com/office/drawing/2017/decorative" val="0"/>
              </a:ext>
            </a:extLst>
          </p:cNvPr>
          <p:cNvSpPr>
            <a:spLocks noGrp="1"/>
          </p:cNvSpPr>
          <p:nvPr>
            <p:ph type="sldNum" sz="quarter" idx="4294967295"/>
          </p:nvPr>
        </p:nvSpPr>
        <p:spPr>
          <a:xfrm>
            <a:off x="8778954" y="6257925"/>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241050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0D2E7E-24B7-447F-9CBA-3AB583A9C3C7}"/>
              </a:ext>
            </a:extLst>
          </p:cNvPr>
          <p:cNvSpPr>
            <a:spLocks noGrp="1"/>
          </p:cNvSpPr>
          <p:nvPr>
            <p:ph type="title" idx="4294967295"/>
          </p:nvPr>
        </p:nvSpPr>
        <p:spPr>
          <a:xfrm>
            <a:off x="2095500" y="379413"/>
            <a:ext cx="10096500" cy="747712"/>
          </a:xfrm>
        </p:spPr>
        <p:txBody>
          <a:bodyPr anchor="ctr">
            <a:noAutofit/>
          </a:bodyPr>
          <a:lstStyle/>
          <a:p>
            <a:pPr algn="ctr"/>
            <a:r>
              <a:rPr lang="en-US" sz="4000"/>
              <a:t>3 Strategies to Fund the Guide</a:t>
            </a:r>
          </a:p>
        </p:txBody>
      </p:sp>
      <p:sp>
        <p:nvSpPr>
          <p:cNvPr id="3" name="TextBox 2">
            <a:extLst>
              <a:ext uri="{FF2B5EF4-FFF2-40B4-BE49-F238E27FC236}">
                <a16:creationId xmlns:a16="http://schemas.microsoft.com/office/drawing/2014/main" id="{EC15CEE4-1521-A8CF-ACCD-9B8CB006A78A}"/>
              </a:ext>
            </a:extLst>
          </p:cNvPr>
          <p:cNvSpPr txBox="1"/>
          <p:nvPr/>
        </p:nvSpPr>
        <p:spPr>
          <a:xfrm>
            <a:off x="1329070" y="1913863"/>
            <a:ext cx="4401879"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ysClr val="windowText" lastClr="000000"/>
                </a:solidFill>
                <a:effectLst/>
                <a:uLnTx/>
                <a:uFillTx/>
              </a:rPr>
              <a:t>Funding Strategy 1: Braid funds </a:t>
            </a:r>
          </a:p>
        </p:txBody>
      </p:sp>
      <p:sp>
        <p:nvSpPr>
          <p:cNvPr id="4" name="TextBox 3">
            <a:extLst>
              <a:ext uri="{FF2B5EF4-FFF2-40B4-BE49-F238E27FC236}">
                <a16:creationId xmlns:a16="http://schemas.microsoft.com/office/drawing/2014/main" id="{842F5A33-C340-7AD0-9610-4CFB13F9D633}"/>
              </a:ext>
            </a:extLst>
          </p:cNvPr>
          <p:cNvSpPr txBox="1"/>
          <p:nvPr/>
        </p:nvSpPr>
        <p:spPr>
          <a:xfrm>
            <a:off x="1329070" y="3429000"/>
            <a:ext cx="4178595" cy="800219"/>
          </a:xfrm>
          <a:prstGeom prst="rect">
            <a:avLst/>
          </a:prstGeom>
          <a:noFill/>
        </p:spPr>
        <p:txBody>
          <a:bodyPr wrap="square" rtlCol="0">
            <a:spAutoFit/>
          </a:bodyPr>
          <a:lstStyle/>
          <a:p>
            <a:r>
              <a:rPr lang="en-US" sz="2300" dirty="0"/>
              <a:t>Funding Strategy 2: Use data-based decision making </a:t>
            </a:r>
          </a:p>
        </p:txBody>
      </p:sp>
      <p:sp>
        <p:nvSpPr>
          <p:cNvPr id="9" name="TextBox 8">
            <a:extLst>
              <a:ext uri="{FF2B5EF4-FFF2-40B4-BE49-F238E27FC236}">
                <a16:creationId xmlns:a16="http://schemas.microsoft.com/office/drawing/2014/main" id="{2501A37B-9E39-C6E3-545C-5F96C65D68F1}"/>
              </a:ext>
            </a:extLst>
          </p:cNvPr>
          <p:cNvSpPr txBox="1"/>
          <p:nvPr/>
        </p:nvSpPr>
        <p:spPr>
          <a:xfrm>
            <a:off x="1307804" y="5061099"/>
            <a:ext cx="4401879" cy="800219"/>
          </a:xfrm>
          <a:prstGeom prst="rect">
            <a:avLst/>
          </a:prstGeom>
          <a:noFill/>
        </p:spPr>
        <p:txBody>
          <a:bodyPr wrap="square" rtlCol="0">
            <a:spAutoFit/>
          </a:bodyPr>
          <a:lstStyle/>
          <a:p>
            <a:r>
              <a:rPr lang="en-US" sz="2300" dirty="0"/>
              <a:t>Funding Strategy 3: Establish community partnerships </a:t>
            </a:r>
          </a:p>
        </p:txBody>
      </p:sp>
      <p:pic>
        <p:nvPicPr>
          <p:cNvPr id="104" name="Picture 103" descr="7 circles arranged in a circle surround a central circle labeled Funding. From the Funding circle there is an arrow to each of the surrounding circles. Clockwise the circles are Covid Relief Funding: ESSERs  1, 2, 3; More!!!; ESSA Funding: Titles 1, 2, 3, 4; Special Education Medicaid Initiative (SEMI); MTSS Grant;  ESEA; IDEA">
            <a:extLst>
              <a:ext uri="{FF2B5EF4-FFF2-40B4-BE49-F238E27FC236}">
                <a16:creationId xmlns:a16="http://schemas.microsoft.com/office/drawing/2014/main" id="{BEE8F5E4-EF45-2DCD-2001-A1B8704568FA}"/>
              </a:ext>
            </a:extLst>
          </p:cNvPr>
          <p:cNvPicPr>
            <a:picLocks noChangeAspect="1"/>
          </p:cNvPicPr>
          <p:nvPr/>
        </p:nvPicPr>
        <p:blipFill>
          <a:blip r:embed="rId3"/>
          <a:stretch>
            <a:fillRect/>
          </a:stretch>
        </p:blipFill>
        <p:spPr>
          <a:xfrm>
            <a:off x="6398472" y="1442543"/>
            <a:ext cx="4578493" cy="4499238"/>
          </a:xfrm>
          <a:prstGeom prst="rect">
            <a:avLst/>
          </a:prstGeom>
        </p:spPr>
      </p:pic>
      <p:sp>
        <p:nvSpPr>
          <p:cNvPr id="5" name="Slide Number Placeholder 4">
            <a:extLst>
              <a:ext uri="{FF2B5EF4-FFF2-40B4-BE49-F238E27FC236}">
                <a16:creationId xmlns:a16="http://schemas.microsoft.com/office/drawing/2014/main" id="{5EB24A91-9843-46F4-AE3E-B9A409035FE1}"/>
              </a:ext>
              <a:ext uri="{C183D7F6-B498-43B3-948B-1728B52AA6E4}">
                <adec:decorative xmlns:adec="http://schemas.microsoft.com/office/drawing/2017/decorative" val="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588923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1E1508-89AD-48AE-A219-C7D22D47CDBB}"/>
              </a:ext>
            </a:extLst>
          </p:cNvPr>
          <p:cNvSpPr>
            <a:spLocks noGrp="1"/>
          </p:cNvSpPr>
          <p:nvPr>
            <p:ph type="title"/>
          </p:nvPr>
        </p:nvSpPr>
        <p:spPr/>
        <p:txBody>
          <a:bodyPr/>
          <a:lstStyle/>
          <a:p>
            <a:pPr algn="ctr"/>
            <a:r>
              <a:rPr lang="en-US"/>
              <a:t>Resources &amp; Supports</a:t>
            </a:r>
          </a:p>
        </p:txBody>
      </p:sp>
      <p:sp>
        <p:nvSpPr>
          <p:cNvPr id="6" name="Text Placeholder 5">
            <a:extLst>
              <a:ext uri="{FF2B5EF4-FFF2-40B4-BE49-F238E27FC236}">
                <a16:creationId xmlns:a16="http://schemas.microsoft.com/office/drawing/2014/main" id="{7B382BAB-7FAB-4D21-890B-B840B8F98102}"/>
              </a:ext>
            </a:extLst>
          </p:cNvPr>
          <p:cNvSpPr>
            <a:spLocks noGrp="1"/>
          </p:cNvSpPr>
          <p:nvPr>
            <p:ph type="body" sz="quarter" idx="11"/>
          </p:nvPr>
        </p:nvSpPr>
        <p:spPr/>
        <p:txBody>
          <a:bodyPr>
            <a:normAutofit fontScale="92500" lnSpcReduction="20000"/>
          </a:bodyPr>
          <a:lstStyle/>
          <a:p>
            <a:r>
              <a:rPr lang="en-US" b="1" dirty="0"/>
              <a:t>Available Statewide</a:t>
            </a:r>
          </a:p>
          <a:p>
            <a:pPr lvl="1"/>
            <a:r>
              <a:rPr lang="en-US" b="1" dirty="0"/>
              <a:t>New </a:t>
            </a:r>
            <a:r>
              <a:rPr lang="en-US" dirty="0"/>
              <a:t>NJDOE website of mental health resources &amp; additional guidance materials</a:t>
            </a:r>
          </a:p>
          <a:p>
            <a:pPr lvl="1"/>
            <a:r>
              <a:rPr lang="en-US" dirty="0"/>
              <a:t>Office hours with the NJDOE’s mental health specialist</a:t>
            </a:r>
          </a:p>
          <a:p>
            <a:pPr lvl="1"/>
            <a:r>
              <a:rPr lang="en-US" dirty="0"/>
              <a:t>Webinar series on school based mental health</a:t>
            </a:r>
          </a:p>
          <a:p>
            <a:pPr lvl="1"/>
            <a:r>
              <a:rPr lang="en-US" dirty="0"/>
              <a:t>Roundtable sessions</a:t>
            </a:r>
          </a:p>
          <a:p>
            <a:r>
              <a:rPr lang="en-US" b="1" dirty="0"/>
              <a:t>Targeted</a:t>
            </a:r>
          </a:p>
          <a:p>
            <a:pPr lvl="1"/>
            <a:r>
              <a:rPr lang="en-US" dirty="0"/>
              <a:t>Trainings &amp; technical assistance </a:t>
            </a:r>
          </a:p>
          <a:p>
            <a:pPr lvl="1"/>
            <a:r>
              <a:rPr lang="en-US" dirty="0"/>
              <a:t>Coaching supports to implement comprehensive school-based mental health supports</a:t>
            </a:r>
          </a:p>
          <a:p>
            <a:pPr lvl="1"/>
            <a:r>
              <a:rPr lang="en-US" dirty="0"/>
              <a:t>Funding for school districts to conduct depression screenings with students</a:t>
            </a:r>
          </a:p>
        </p:txBody>
      </p:sp>
      <p:sp>
        <p:nvSpPr>
          <p:cNvPr id="4" name="Slide Number Placeholder 3">
            <a:extLst>
              <a:ext uri="{FF2B5EF4-FFF2-40B4-BE49-F238E27FC236}">
                <a16:creationId xmlns:a16="http://schemas.microsoft.com/office/drawing/2014/main" id="{2E6F7F71-75C7-448E-BD0F-7235FFBD558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653419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b="1"/>
              <a:t>District Presentations</a:t>
            </a:r>
          </a:p>
        </p:txBody>
      </p:sp>
    </p:spTree>
    <p:extLst>
      <p:ext uri="{BB962C8B-B14F-4D97-AF65-F5344CB8AC3E}">
        <p14:creationId xmlns:p14="http://schemas.microsoft.com/office/powerpoint/2010/main" val="3493481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ctrTitle"/>
          </p:nvPr>
        </p:nvSpPr>
        <p:spPr>
          <a:xfrm>
            <a:off x="0" y="2717109"/>
            <a:ext cx="10980300" cy="681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5900"/>
              <a:t>Paramus Summer Learning Academy Overview</a:t>
            </a:r>
            <a:endParaRPr sz="5900"/>
          </a:p>
          <a:p>
            <a:pPr marL="0" lvl="0" indent="0" algn="ctr" rtl="0">
              <a:spcBef>
                <a:spcPts val="0"/>
              </a:spcBef>
              <a:spcAft>
                <a:spcPts val="0"/>
              </a:spcAft>
              <a:buNone/>
            </a:pPr>
            <a:endParaRPr/>
          </a:p>
        </p:txBody>
      </p:sp>
      <p:pic>
        <p:nvPicPr>
          <p:cNvPr id="197" name="Google Shape;197;p32" descr="Logo: PARAMUS Public Schools EXCELLENCE IN EDUCATION"/>
          <p:cNvPicPr preferRelativeResize="0"/>
          <p:nvPr/>
        </p:nvPicPr>
        <p:blipFill>
          <a:blip r:embed="rId3">
            <a:alphaModFix/>
          </a:blip>
          <a:stretch>
            <a:fillRect/>
          </a:stretch>
        </p:blipFill>
        <p:spPr>
          <a:xfrm>
            <a:off x="4542376" y="3042726"/>
            <a:ext cx="2146169" cy="2031900"/>
          </a:xfrm>
          <a:prstGeom prst="rect">
            <a:avLst/>
          </a:prstGeom>
          <a:noFill/>
          <a:ln>
            <a:noFill/>
          </a:ln>
        </p:spPr>
      </p:pic>
    </p:spTree>
    <p:extLst>
      <p:ext uri="{BB962C8B-B14F-4D97-AF65-F5344CB8AC3E}">
        <p14:creationId xmlns:p14="http://schemas.microsoft.com/office/powerpoint/2010/main" val="1369179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415600" y="593377"/>
            <a:ext cx="11360700" cy="943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US"/>
              <a:t>Program Vision</a:t>
            </a:r>
            <a:endParaRPr/>
          </a:p>
        </p:txBody>
      </p:sp>
      <p:sp>
        <p:nvSpPr>
          <p:cNvPr id="203" name="Google Shape;203;p33"/>
          <p:cNvSpPr txBox="1">
            <a:spLocks noGrp="1"/>
          </p:cNvSpPr>
          <p:nvPr>
            <p:ph type="body" idx="1"/>
          </p:nvPr>
        </p:nvSpPr>
        <p:spPr>
          <a:xfrm>
            <a:off x="415600" y="1656225"/>
            <a:ext cx="11360700" cy="4600500"/>
          </a:xfrm>
          <a:prstGeom prst="rect">
            <a:avLst/>
          </a:prstGeom>
        </p:spPr>
        <p:txBody>
          <a:bodyPr spcFirstLastPara="1" wrap="square" lIns="91425" tIns="45700" rIns="822950" bIns="45700" anchor="t" anchorCtr="0">
            <a:normAutofit/>
          </a:bodyPr>
          <a:lstStyle/>
          <a:p>
            <a:pPr marL="0" lvl="0" indent="0" algn="l" rtl="0">
              <a:spcBef>
                <a:spcPts val="750"/>
              </a:spcBef>
              <a:spcAft>
                <a:spcPts val="0"/>
              </a:spcAft>
              <a:buClr>
                <a:schemeClr val="dk1"/>
              </a:buClr>
              <a:buSzPct val="50000"/>
              <a:buFont typeface="Arial"/>
              <a:buNone/>
            </a:pPr>
            <a:r>
              <a:rPr lang="en-US" dirty="0">
                <a:solidFill>
                  <a:schemeClr val="dk1"/>
                </a:solidFill>
              </a:rPr>
              <a:t>The goal of the Paramus Summer Learning Academy is to meet the diverse needs of Paramus students to offset the impact of the pandemic by offering students a “study camp” that will:</a:t>
            </a:r>
            <a:endParaRPr dirty="0">
              <a:solidFill>
                <a:schemeClr val="dk1"/>
              </a:solidFill>
            </a:endParaRPr>
          </a:p>
          <a:p>
            <a:pPr marL="609600" lvl="0" indent="-428148" algn="l" rtl="0">
              <a:spcBef>
                <a:spcPts val="1050"/>
              </a:spcBef>
              <a:spcAft>
                <a:spcPts val="0"/>
              </a:spcAft>
              <a:buClr>
                <a:schemeClr val="dk1"/>
              </a:buClr>
              <a:buSzPct val="100000"/>
              <a:buChar char="•"/>
            </a:pPr>
            <a:r>
              <a:rPr lang="en-US" sz="2100" dirty="0">
                <a:solidFill>
                  <a:schemeClr val="dk1"/>
                </a:solidFill>
              </a:rPr>
              <a:t>Reach a wider range of students in need of academic support to remediate learning loss</a:t>
            </a:r>
            <a:endParaRPr sz="2100" dirty="0">
              <a:solidFill>
                <a:schemeClr val="dk1"/>
              </a:solidFill>
            </a:endParaRPr>
          </a:p>
          <a:p>
            <a:pPr marL="609600" lvl="0" indent="-428148" algn="l" rtl="0">
              <a:spcBef>
                <a:spcPts val="1050"/>
              </a:spcBef>
              <a:spcAft>
                <a:spcPts val="0"/>
              </a:spcAft>
              <a:buClr>
                <a:schemeClr val="dk1"/>
              </a:buClr>
              <a:buSzPct val="100000"/>
              <a:buChar char="•"/>
            </a:pPr>
            <a:r>
              <a:rPr lang="en-US" sz="2100" dirty="0">
                <a:solidFill>
                  <a:schemeClr val="dk1"/>
                </a:solidFill>
              </a:rPr>
              <a:t>Support students social and emotional needs</a:t>
            </a:r>
            <a:endParaRPr sz="2100" dirty="0">
              <a:solidFill>
                <a:schemeClr val="dk1"/>
              </a:solidFill>
            </a:endParaRPr>
          </a:p>
          <a:p>
            <a:pPr marL="609600" lvl="0" indent="-428148" algn="l" rtl="0">
              <a:spcBef>
                <a:spcPts val="1050"/>
              </a:spcBef>
              <a:spcAft>
                <a:spcPts val="0"/>
              </a:spcAft>
              <a:buClr>
                <a:schemeClr val="dk1"/>
              </a:buClr>
              <a:buSzPct val="100000"/>
              <a:buChar char="•"/>
            </a:pPr>
            <a:r>
              <a:rPr lang="en-US" sz="2100" dirty="0">
                <a:solidFill>
                  <a:schemeClr val="dk1"/>
                </a:solidFill>
              </a:rPr>
              <a:t>Strengthen community connections and student engagement with peers</a:t>
            </a:r>
            <a:endParaRPr sz="2100" dirty="0">
              <a:solidFill>
                <a:schemeClr val="dk1"/>
              </a:solidFill>
            </a:endParaRPr>
          </a:p>
          <a:p>
            <a:pPr marL="609600" lvl="0" indent="-428148" algn="l" rtl="0">
              <a:spcBef>
                <a:spcPts val="1050"/>
              </a:spcBef>
              <a:spcAft>
                <a:spcPts val="0"/>
              </a:spcAft>
              <a:buClr>
                <a:schemeClr val="dk1"/>
              </a:buClr>
              <a:buSzPct val="100000"/>
              <a:buChar char="•"/>
            </a:pPr>
            <a:r>
              <a:rPr lang="en-US" sz="2100" dirty="0">
                <a:solidFill>
                  <a:schemeClr val="dk1"/>
                </a:solidFill>
              </a:rPr>
              <a:t>Provide economic support by offering program at no cost</a:t>
            </a:r>
          </a:p>
        </p:txBody>
      </p:sp>
    </p:spTree>
    <p:extLst>
      <p:ext uri="{BB962C8B-B14F-4D97-AF65-F5344CB8AC3E}">
        <p14:creationId xmlns:p14="http://schemas.microsoft.com/office/powerpoint/2010/main" val="1370856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554128" y="791150"/>
            <a:ext cx="9150000" cy="101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Program Overview</a:t>
            </a:r>
            <a:endParaRPr/>
          </a:p>
        </p:txBody>
      </p:sp>
      <p:sp>
        <p:nvSpPr>
          <p:cNvPr id="209" name="Google Shape;209;p34"/>
          <p:cNvSpPr txBox="1">
            <a:spLocks noGrp="1"/>
          </p:cNvSpPr>
          <p:nvPr>
            <p:ph type="body" idx="1"/>
          </p:nvPr>
        </p:nvSpPr>
        <p:spPr>
          <a:xfrm>
            <a:off x="554125" y="1729825"/>
            <a:ext cx="8512200" cy="6392400"/>
          </a:xfrm>
          <a:prstGeom prst="rect">
            <a:avLst/>
          </a:prstGeom>
        </p:spPr>
        <p:txBody>
          <a:bodyPr spcFirstLastPara="1" wrap="square" lIns="91425" tIns="45700" rIns="822950" bIns="45700" anchor="t" anchorCtr="0">
            <a:normAutofit/>
          </a:bodyPr>
          <a:lstStyle/>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The cost of the program will be covered entirely by federal grant funding</a:t>
            </a:r>
            <a:endParaRPr sz="1900" dirty="0">
              <a:solidFill>
                <a:schemeClr val="dk1"/>
              </a:solidFill>
            </a:endParaRPr>
          </a:p>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All Paramus students are eligible to participate at no cost to families.</a:t>
            </a:r>
            <a:endParaRPr sz="1900" dirty="0">
              <a:solidFill>
                <a:schemeClr val="dk1"/>
              </a:solidFill>
            </a:endParaRPr>
          </a:p>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The program provides academic reinforcement of grade-level concepts as well as interest-based enrichment opportunities.</a:t>
            </a:r>
            <a:endParaRPr sz="1900" dirty="0">
              <a:solidFill>
                <a:schemeClr val="dk1"/>
              </a:solidFill>
            </a:endParaRPr>
          </a:p>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Both full-day and half-day program options available from June 28 through August 6</a:t>
            </a:r>
            <a:endParaRPr sz="1900" dirty="0"/>
          </a:p>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Transportation will be available at no cost.</a:t>
            </a:r>
            <a:endParaRPr sz="1900" dirty="0">
              <a:solidFill>
                <a:schemeClr val="dk1"/>
              </a:solidFill>
            </a:endParaRPr>
          </a:p>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Lunch will be available at no cost.</a:t>
            </a:r>
            <a:endParaRPr sz="1900" dirty="0">
              <a:solidFill>
                <a:schemeClr val="dk1"/>
              </a:solidFill>
            </a:endParaRPr>
          </a:p>
          <a:p>
            <a:pPr marL="609600" lvl="0" indent="-425450" algn="l" rtl="0">
              <a:lnSpc>
                <a:spcPct val="100000"/>
              </a:lnSpc>
              <a:spcBef>
                <a:spcPts val="750"/>
              </a:spcBef>
              <a:spcAft>
                <a:spcPts val="0"/>
              </a:spcAft>
              <a:buClr>
                <a:schemeClr val="dk1"/>
              </a:buClr>
              <a:buSzPts val="1900"/>
              <a:buChar char="•"/>
            </a:pPr>
            <a:r>
              <a:rPr lang="en-US" sz="1900" dirty="0">
                <a:solidFill>
                  <a:schemeClr val="dk1"/>
                </a:solidFill>
              </a:rPr>
              <a:t>The entire K-12 program will be held at Paramus High School.</a:t>
            </a:r>
            <a:endParaRPr sz="1900" dirty="0">
              <a:solidFill>
                <a:schemeClr val="dk1"/>
              </a:solidFill>
            </a:endParaRPr>
          </a:p>
        </p:txBody>
      </p:sp>
    </p:spTree>
    <p:extLst>
      <p:ext uri="{BB962C8B-B14F-4D97-AF65-F5344CB8AC3E}">
        <p14:creationId xmlns:p14="http://schemas.microsoft.com/office/powerpoint/2010/main" val="189310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554127" y="791150"/>
            <a:ext cx="11360700" cy="101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Program Structure and Schedule</a:t>
            </a:r>
            <a:endParaRPr/>
          </a:p>
        </p:txBody>
      </p:sp>
      <p:sp>
        <p:nvSpPr>
          <p:cNvPr id="215" name="Google Shape;215;p35"/>
          <p:cNvSpPr txBox="1">
            <a:spLocks noGrp="1"/>
          </p:cNvSpPr>
          <p:nvPr>
            <p:ph type="body" idx="1"/>
          </p:nvPr>
        </p:nvSpPr>
        <p:spPr>
          <a:xfrm>
            <a:off x="415600" y="1645433"/>
            <a:ext cx="11360700" cy="4984500"/>
          </a:xfrm>
          <a:prstGeom prst="rect">
            <a:avLst/>
          </a:prstGeom>
        </p:spPr>
        <p:txBody>
          <a:bodyPr spcFirstLastPara="1" wrap="square" lIns="91425" tIns="45700" rIns="822950" bIns="45700" anchor="t" anchorCtr="0">
            <a:noAutofit/>
          </a:bodyPr>
          <a:lstStyle/>
          <a:p>
            <a:pPr marL="0" lvl="0" indent="0" algn="l" rtl="0">
              <a:spcBef>
                <a:spcPts val="750"/>
              </a:spcBef>
              <a:spcAft>
                <a:spcPts val="0"/>
              </a:spcAft>
              <a:buNone/>
            </a:pPr>
            <a:r>
              <a:rPr lang="en-US" sz="2500" b="1" dirty="0"/>
              <a:t>Academics Only</a:t>
            </a:r>
            <a:endParaRPr sz="2500" dirty="0"/>
          </a:p>
          <a:p>
            <a:pPr marL="609600" lvl="0" indent="-463550" algn="l" rtl="0">
              <a:spcBef>
                <a:spcPts val="1050"/>
              </a:spcBef>
              <a:spcAft>
                <a:spcPts val="0"/>
              </a:spcAft>
              <a:buSzPts val="2500"/>
              <a:buChar char="●"/>
            </a:pPr>
            <a:r>
              <a:rPr lang="en-US" sz="2500" dirty="0"/>
              <a:t>8:30 - 11:30 am (no lunch)</a:t>
            </a:r>
            <a:endParaRPr sz="2500" dirty="0"/>
          </a:p>
          <a:p>
            <a:pPr marL="609600" lvl="0" indent="-463550" algn="l" rtl="0">
              <a:spcBef>
                <a:spcPts val="1050"/>
              </a:spcBef>
              <a:spcAft>
                <a:spcPts val="0"/>
              </a:spcAft>
              <a:buSzPts val="2500"/>
              <a:buChar char="●"/>
            </a:pPr>
            <a:r>
              <a:rPr lang="en-US" sz="2500" dirty="0"/>
              <a:t>8:30 - 11:45 am (no lunch)</a:t>
            </a:r>
            <a:endParaRPr sz="2500" dirty="0"/>
          </a:p>
          <a:p>
            <a:pPr marL="0" lvl="0" indent="0" algn="l" rtl="0">
              <a:spcBef>
                <a:spcPts val="1050"/>
              </a:spcBef>
              <a:spcAft>
                <a:spcPts val="0"/>
              </a:spcAft>
              <a:buNone/>
            </a:pPr>
            <a:r>
              <a:rPr lang="en-US" sz="2500" b="1" dirty="0"/>
              <a:t>Electives Only</a:t>
            </a:r>
            <a:endParaRPr sz="2500" b="1" dirty="0"/>
          </a:p>
          <a:p>
            <a:pPr marL="609600" lvl="0" indent="-463550" algn="l" rtl="0">
              <a:spcBef>
                <a:spcPts val="1050"/>
              </a:spcBef>
              <a:spcAft>
                <a:spcPts val="0"/>
              </a:spcAft>
              <a:buSzPts val="2500"/>
              <a:buChar char="●"/>
            </a:pPr>
            <a:r>
              <a:rPr lang="en-US" sz="2500" dirty="0"/>
              <a:t>12:00-3:00pm (no academics, no lunch, up to three 1 hour electives)</a:t>
            </a:r>
            <a:endParaRPr sz="2500" dirty="0"/>
          </a:p>
          <a:p>
            <a:pPr marL="0" lvl="0" indent="0" algn="l" rtl="0">
              <a:spcBef>
                <a:spcPts val="1050"/>
              </a:spcBef>
              <a:spcAft>
                <a:spcPts val="0"/>
              </a:spcAft>
              <a:buNone/>
            </a:pPr>
            <a:r>
              <a:rPr lang="en-US" sz="2500" b="1" dirty="0"/>
              <a:t>Full Day</a:t>
            </a:r>
            <a:endParaRPr sz="2500" b="1" dirty="0"/>
          </a:p>
          <a:p>
            <a:pPr marL="609600" lvl="0" indent="-463550" algn="l" rtl="0">
              <a:spcBef>
                <a:spcPts val="1050"/>
              </a:spcBef>
              <a:spcAft>
                <a:spcPts val="1050"/>
              </a:spcAft>
              <a:buSzPts val="2500"/>
              <a:buChar char="●"/>
            </a:pPr>
            <a:r>
              <a:rPr lang="en-US" sz="2500" dirty="0"/>
              <a:t>8:30-3:00pm: academics, lunch, up to 3 electives</a:t>
            </a:r>
            <a:endParaRPr sz="2500" dirty="0"/>
          </a:p>
        </p:txBody>
      </p:sp>
    </p:spTree>
    <p:extLst>
      <p:ext uri="{BB962C8B-B14F-4D97-AF65-F5344CB8AC3E}">
        <p14:creationId xmlns:p14="http://schemas.microsoft.com/office/powerpoint/2010/main" val="62233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a:t>Welcome</a:t>
            </a:r>
            <a:endParaRPr lang="en-US" sz="6000" b="1"/>
          </a:p>
        </p:txBody>
      </p:sp>
    </p:spTree>
    <p:extLst>
      <p:ext uri="{BB962C8B-B14F-4D97-AF65-F5344CB8AC3E}">
        <p14:creationId xmlns:p14="http://schemas.microsoft.com/office/powerpoint/2010/main" val="285501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415600" y="593367"/>
            <a:ext cx="11360700" cy="1173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US"/>
              <a:t>In-Person Summer Learning Academy:</a:t>
            </a:r>
            <a:endParaRPr/>
          </a:p>
          <a:p>
            <a:pPr marL="0" lvl="0" indent="0" algn="ctr" rtl="0">
              <a:spcBef>
                <a:spcPts val="0"/>
              </a:spcBef>
              <a:spcAft>
                <a:spcPts val="0"/>
              </a:spcAft>
              <a:buNone/>
            </a:pPr>
            <a:r>
              <a:rPr lang="en-US"/>
              <a:t>2021 Enrollment</a:t>
            </a:r>
            <a:endParaRPr/>
          </a:p>
          <a:p>
            <a:pPr marL="0" lvl="0" indent="0" algn="ctr" rtl="0">
              <a:spcBef>
                <a:spcPts val="0"/>
              </a:spcBef>
              <a:spcAft>
                <a:spcPts val="0"/>
              </a:spcAft>
              <a:buClr>
                <a:schemeClr val="dk1"/>
              </a:buClr>
              <a:buSzPts val="1500"/>
              <a:buFont typeface="Arial"/>
              <a:buNone/>
            </a:pPr>
            <a:endParaRPr sz="1700"/>
          </a:p>
          <a:p>
            <a:pPr marL="0" lvl="0" indent="0" algn="ctr" rtl="0">
              <a:spcBef>
                <a:spcPts val="0"/>
              </a:spcBef>
              <a:spcAft>
                <a:spcPts val="0"/>
              </a:spcAft>
              <a:buNone/>
            </a:pPr>
            <a:endParaRPr/>
          </a:p>
          <a:p>
            <a:pPr marL="0" lvl="0" indent="0" algn="ctr" rtl="0">
              <a:spcBef>
                <a:spcPts val="0"/>
              </a:spcBef>
              <a:spcAft>
                <a:spcPts val="0"/>
              </a:spcAft>
              <a:buNone/>
            </a:pPr>
            <a:endParaRPr sz="1700"/>
          </a:p>
          <a:p>
            <a:pPr marL="0" lvl="0" indent="0" algn="ctr" rtl="0">
              <a:spcBef>
                <a:spcPts val="0"/>
              </a:spcBef>
              <a:spcAft>
                <a:spcPts val="0"/>
              </a:spcAft>
              <a:buClr>
                <a:schemeClr val="dk1"/>
              </a:buClr>
              <a:buSzPts val="1500"/>
              <a:buFont typeface="Arial"/>
              <a:buNone/>
            </a:pPr>
            <a:endParaRPr/>
          </a:p>
          <a:p>
            <a:pPr marL="0" lvl="0" indent="0" algn="ctr" rtl="0">
              <a:spcBef>
                <a:spcPts val="0"/>
              </a:spcBef>
              <a:spcAft>
                <a:spcPts val="0"/>
              </a:spcAft>
              <a:buNone/>
            </a:pPr>
            <a:endParaRPr/>
          </a:p>
        </p:txBody>
      </p:sp>
      <p:sp>
        <p:nvSpPr>
          <p:cNvPr id="221" name="Google Shape;221;p36"/>
          <p:cNvSpPr txBox="1">
            <a:spLocks noGrp="1"/>
          </p:cNvSpPr>
          <p:nvPr>
            <p:ph type="body" idx="1"/>
          </p:nvPr>
        </p:nvSpPr>
        <p:spPr>
          <a:xfrm>
            <a:off x="329200" y="1349525"/>
            <a:ext cx="11360700" cy="5091000"/>
          </a:xfrm>
          <a:prstGeom prst="rect">
            <a:avLst/>
          </a:prstGeom>
        </p:spPr>
        <p:txBody>
          <a:bodyPr spcFirstLastPara="1" wrap="square" lIns="91425" tIns="45700" rIns="822950" bIns="45700" anchor="t" anchorCtr="0">
            <a:normAutofit/>
          </a:bodyPr>
          <a:lstStyle/>
          <a:p>
            <a:pPr marL="0" lvl="0" indent="0" algn="l" rtl="0">
              <a:spcBef>
                <a:spcPts val="750"/>
              </a:spcBef>
              <a:spcAft>
                <a:spcPts val="0"/>
              </a:spcAft>
              <a:buNone/>
            </a:pPr>
            <a:endParaRPr sz="2100" dirty="0">
              <a:solidFill>
                <a:schemeClr val="dk1"/>
              </a:solidFill>
            </a:endParaRPr>
          </a:p>
          <a:p>
            <a:pPr marL="0" lvl="0" indent="0" algn="l" rtl="0">
              <a:spcBef>
                <a:spcPts val="1050"/>
              </a:spcBef>
              <a:spcAft>
                <a:spcPts val="0"/>
              </a:spcAft>
              <a:buNone/>
            </a:pPr>
            <a:endParaRPr sz="2100" dirty="0"/>
          </a:p>
          <a:p>
            <a:pPr marL="0" lvl="0" indent="0" algn="l" rtl="0">
              <a:spcBef>
                <a:spcPts val="1050"/>
              </a:spcBef>
              <a:spcAft>
                <a:spcPts val="0"/>
              </a:spcAft>
              <a:buNone/>
            </a:pPr>
            <a:r>
              <a:rPr lang="en-US" sz="2100" dirty="0">
                <a:solidFill>
                  <a:schemeClr val="dk1"/>
                </a:solidFill>
              </a:rPr>
              <a:t>Students from Kindergarten </a:t>
            </a:r>
            <a:r>
              <a:rPr lang="en-US" sz="2100" dirty="0"/>
              <a:t>through</a:t>
            </a:r>
            <a:r>
              <a:rPr lang="en-US" sz="2100" dirty="0">
                <a:solidFill>
                  <a:schemeClr val="dk1"/>
                </a:solidFill>
              </a:rPr>
              <a:t> 11th grade participated in academic courses during the morning and enrichment electives during the afternoon. </a:t>
            </a:r>
            <a:endParaRPr sz="2100" dirty="0">
              <a:solidFill>
                <a:schemeClr val="dk1"/>
              </a:solidFill>
            </a:endParaRPr>
          </a:p>
        </p:txBody>
      </p:sp>
      <p:graphicFrame>
        <p:nvGraphicFramePr>
          <p:cNvPr id="222" name="Google Shape;222;p36"/>
          <p:cNvGraphicFramePr/>
          <p:nvPr>
            <p:extLst>
              <p:ext uri="{D42A27DB-BD31-4B8C-83A1-F6EECF244321}">
                <p14:modId xmlns:p14="http://schemas.microsoft.com/office/powerpoint/2010/main" val="146506033"/>
              </p:ext>
            </p:extLst>
          </p:nvPr>
        </p:nvGraphicFramePr>
        <p:xfrm>
          <a:off x="2793875" y="3227258"/>
          <a:ext cx="7348650" cy="2784500"/>
        </p:xfrm>
        <a:graphic>
          <a:graphicData uri="http://schemas.openxmlformats.org/drawingml/2006/table">
            <a:tbl>
              <a:tblPr firstRow="1" firstCol="1">
                <a:noFill/>
              </a:tblPr>
              <a:tblGrid>
                <a:gridCol w="3674325">
                  <a:extLst>
                    <a:ext uri="{9D8B030D-6E8A-4147-A177-3AD203B41FA5}">
                      <a16:colId xmlns:a16="http://schemas.microsoft.com/office/drawing/2014/main" val="20000"/>
                    </a:ext>
                  </a:extLst>
                </a:gridCol>
                <a:gridCol w="3674325">
                  <a:extLst>
                    <a:ext uri="{9D8B030D-6E8A-4147-A177-3AD203B41FA5}">
                      <a16:colId xmlns:a16="http://schemas.microsoft.com/office/drawing/2014/main" val="20001"/>
                    </a:ext>
                  </a:extLst>
                </a:gridCol>
              </a:tblGrid>
              <a:tr h="461250">
                <a:tc>
                  <a:txBody>
                    <a:bodyPr/>
                    <a:lstStyle/>
                    <a:p>
                      <a:pPr marL="0" lvl="0" indent="0" algn="ctr" rtl="0">
                        <a:spcBef>
                          <a:spcPts val="0"/>
                        </a:spcBef>
                        <a:spcAft>
                          <a:spcPts val="0"/>
                        </a:spcAft>
                        <a:buNone/>
                      </a:pPr>
                      <a:r>
                        <a:rPr lang="en-US" sz="2000" dirty="0">
                          <a:solidFill>
                            <a:schemeClr val="lt1"/>
                          </a:solidFill>
                        </a:rPr>
                        <a:t>Program</a:t>
                      </a:r>
                      <a:endParaRPr sz="2000" dirty="0">
                        <a:solidFill>
                          <a:schemeClr val="lt1"/>
                        </a:solidFill>
                      </a:endParaRPr>
                    </a:p>
                  </a:txBody>
                  <a:tcPr marL="121900" marR="121900" marT="121900" marB="121900">
                    <a:solidFill>
                      <a:srgbClr val="073763"/>
                    </a:solidFill>
                  </a:tcPr>
                </a:tc>
                <a:tc>
                  <a:txBody>
                    <a:bodyPr/>
                    <a:lstStyle/>
                    <a:p>
                      <a:pPr marL="0" lvl="0" indent="0" algn="ctr" rtl="0">
                        <a:spcBef>
                          <a:spcPts val="0"/>
                        </a:spcBef>
                        <a:spcAft>
                          <a:spcPts val="0"/>
                        </a:spcAft>
                        <a:buNone/>
                      </a:pPr>
                      <a:r>
                        <a:rPr lang="en-US" sz="2000">
                          <a:solidFill>
                            <a:schemeClr val="lt1"/>
                          </a:solidFill>
                        </a:rPr>
                        <a:t>Enrollment</a:t>
                      </a:r>
                      <a:endParaRPr sz="2000">
                        <a:solidFill>
                          <a:schemeClr val="lt1"/>
                        </a:solidFill>
                      </a:endParaRPr>
                    </a:p>
                  </a:txBody>
                  <a:tcPr marL="121900" marR="121900" marT="121900" marB="121900">
                    <a:solidFill>
                      <a:srgbClr val="073763"/>
                    </a:solidFill>
                  </a:tcPr>
                </a:tc>
                <a:extLst>
                  <a:ext uri="{0D108BD9-81ED-4DB2-BD59-A6C34878D82A}">
                    <a16:rowId xmlns:a16="http://schemas.microsoft.com/office/drawing/2014/main" val="10000"/>
                  </a:ext>
                </a:extLst>
              </a:tr>
              <a:tr h="590100">
                <a:tc>
                  <a:txBody>
                    <a:bodyPr/>
                    <a:lstStyle/>
                    <a:p>
                      <a:pPr marL="0" lvl="0" indent="0" algn="ctr" rtl="0">
                        <a:spcBef>
                          <a:spcPts val="0"/>
                        </a:spcBef>
                        <a:spcAft>
                          <a:spcPts val="0"/>
                        </a:spcAft>
                        <a:buNone/>
                      </a:pPr>
                      <a:r>
                        <a:rPr lang="en-US" sz="2000"/>
                        <a:t>In Person Academics K-11</a:t>
                      </a:r>
                      <a:endParaRPr sz="2000"/>
                    </a:p>
                  </a:txBody>
                  <a:tcPr marL="121900" marR="121900" marT="121900" marB="121900"/>
                </a:tc>
                <a:tc>
                  <a:txBody>
                    <a:bodyPr/>
                    <a:lstStyle/>
                    <a:p>
                      <a:pPr marL="0" lvl="0" indent="0" algn="ctr" rtl="0">
                        <a:spcBef>
                          <a:spcPts val="0"/>
                        </a:spcBef>
                        <a:spcAft>
                          <a:spcPts val="0"/>
                        </a:spcAft>
                        <a:buNone/>
                      </a:pPr>
                      <a:r>
                        <a:rPr lang="en-US" sz="2000"/>
                        <a:t>695</a:t>
                      </a:r>
                      <a:endParaRPr sz="2000"/>
                    </a:p>
                  </a:txBody>
                  <a:tcPr marL="121900" marR="121900" marT="121900" marB="121900"/>
                </a:tc>
                <a:extLst>
                  <a:ext uri="{0D108BD9-81ED-4DB2-BD59-A6C34878D82A}">
                    <a16:rowId xmlns:a16="http://schemas.microsoft.com/office/drawing/2014/main" val="10001"/>
                  </a:ext>
                </a:extLst>
              </a:tr>
              <a:tr h="461250">
                <a:tc>
                  <a:txBody>
                    <a:bodyPr/>
                    <a:lstStyle/>
                    <a:p>
                      <a:pPr marL="0" lvl="0" indent="0" algn="ctr" rtl="0">
                        <a:spcBef>
                          <a:spcPts val="0"/>
                        </a:spcBef>
                        <a:spcAft>
                          <a:spcPts val="0"/>
                        </a:spcAft>
                        <a:buNone/>
                      </a:pPr>
                      <a:r>
                        <a:rPr lang="en-US" sz="2000"/>
                        <a:t>In Person Electives K-11 </a:t>
                      </a:r>
                      <a:endParaRPr sz="2000"/>
                    </a:p>
                  </a:txBody>
                  <a:tcPr marL="121900" marR="121900" marT="121900" marB="121900"/>
                </a:tc>
                <a:tc>
                  <a:txBody>
                    <a:bodyPr/>
                    <a:lstStyle/>
                    <a:p>
                      <a:pPr marL="0" lvl="0" indent="0" algn="ctr" rtl="0">
                        <a:spcBef>
                          <a:spcPts val="0"/>
                        </a:spcBef>
                        <a:spcAft>
                          <a:spcPts val="0"/>
                        </a:spcAft>
                        <a:buNone/>
                      </a:pPr>
                      <a:r>
                        <a:rPr lang="en-US" sz="2000"/>
                        <a:t>599</a:t>
                      </a:r>
                      <a:endParaRPr sz="2000"/>
                    </a:p>
                  </a:txBody>
                  <a:tcPr marL="121900" marR="121900" marT="121900" marB="121900"/>
                </a:tc>
                <a:extLst>
                  <a:ext uri="{0D108BD9-81ED-4DB2-BD59-A6C34878D82A}">
                    <a16:rowId xmlns:a16="http://schemas.microsoft.com/office/drawing/2014/main" val="10002"/>
                  </a:ext>
                </a:extLst>
              </a:tr>
              <a:tr h="497625">
                <a:tc>
                  <a:txBody>
                    <a:bodyPr/>
                    <a:lstStyle/>
                    <a:p>
                      <a:pPr marL="0" lvl="0" indent="0" algn="ctr" rtl="0">
                        <a:spcBef>
                          <a:spcPts val="0"/>
                        </a:spcBef>
                        <a:spcAft>
                          <a:spcPts val="0"/>
                        </a:spcAft>
                        <a:buNone/>
                      </a:pPr>
                      <a:r>
                        <a:rPr lang="en-US" sz="2000"/>
                        <a:t>In Person Academics Only</a:t>
                      </a:r>
                      <a:endParaRPr sz="2000"/>
                    </a:p>
                  </a:txBody>
                  <a:tcPr marL="121900" marR="121900" marT="121900" marB="121900"/>
                </a:tc>
                <a:tc>
                  <a:txBody>
                    <a:bodyPr/>
                    <a:lstStyle/>
                    <a:p>
                      <a:pPr marL="0" lvl="0" indent="0" algn="ctr" rtl="0">
                        <a:spcBef>
                          <a:spcPts val="0"/>
                        </a:spcBef>
                        <a:spcAft>
                          <a:spcPts val="0"/>
                        </a:spcAft>
                        <a:buNone/>
                      </a:pPr>
                      <a:r>
                        <a:rPr lang="en-US" sz="2000"/>
                        <a:t>245</a:t>
                      </a:r>
                      <a:endParaRPr sz="2000"/>
                    </a:p>
                  </a:txBody>
                  <a:tcPr marL="121900" marR="121900" marT="121900" marB="121900"/>
                </a:tc>
                <a:extLst>
                  <a:ext uri="{0D108BD9-81ED-4DB2-BD59-A6C34878D82A}">
                    <a16:rowId xmlns:a16="http://schemas.microsoft.com/office/drawing/2014/main" val="10003"/>
                  </a:ext>
                </a:extLst>
              </a:tr>
              <a:tr h="461250">
                <a:tc>
                  <a:txBody>
                    <a:bodyPr/>
                    <a:lstStyle/>
                    <a:p>
                      <a:pPr marL="0" lvl="0" indent="0" algn="ctr" rtl="0">
                        <a:spcBef>
                          <a:spcPts val="0"/>
                        </a:spcBef>
                        <a:spcAft>
                          <a:spcPts val="0"/>
                        </a:spcAft>
                        <a:buNone/>
                      </a:pPr>
                      <a:r>
                        <a:rPr lang="en-US" sz="2000"/>
                        <a:t>In Person Electives Only</a:t>
                      </a:r>
                      <a:endParaRPr sz="2000"/>
                    </a:p>
                  </a:txBody>
                  <a:tcPr marL="121900" marR="121900" marT="121900" marB="121900"/>
                </a:tc>
                <a:tc>
                  <a:txBody>
                    <a:bodyPr/>
                    <a:lstStyle/>
                    <a:p>
                      <a:pPr marL="0" lvl="0" indent="0" algn="ctr" rtl="0">
                        <a:spcBef>
                          <a:spcPts val="0"/>
                        </a:spcBef>
                        <a:spcAft>
                          <a:spcPts val="0"/>
                        </a:spcAft>
                        <a:buNone/>
                      </a:pPr>
                      <a:r>
                        <a:rPr lang="en-US" sz="2000" dirty="0"/>
                        <a:t>149</a:t>
                      </a:r>
                      <a:endParaRPr sz="2000" dirty="0"/>
                    </a:p>
                  </a:txBody>
                  <a:tcPr marL="121900" marR="121900" marT="121900" marB="1219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75245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554125" y="791150"/>
            <a:ext cx="9996600" cy="1147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Academic Programming</a:t>
            </a:r>
            <a:endParaRPr/>
          </a:p>
        </p:txBody>
      </p:sp>
      <p:sp>
        <p:nvSpPr>
          <p:cNvPr id="228" name="Google Shape;228;p37"/>
          <p:cNvSpPr txBox="1">
            <a:spLocks noGrp="1"/>
          </p:cNvSpPr>
          <p:nvPr>
            <p:ph type="body" idx="1"/>
          </p:nvPr>
        </p:nvSpPr>
        <p:spPr>
          <a:xfrm>
            <a:off x="415600" y="1356977"/>
            <a:ext cx="11360700" cy="2192100"/>
          </a:xfrm>
          <a:prstGeom prst="rect">
            <a:avLst/>
          </a:prstGeom>
        </p:spPr>
        <p:txBody>
          <a:bodyPr spcFirstLastPara="1" wrap="square" lIns="91425" tIns="45700" rIns="822950" bIns="45700" anchor="t" anchorCtr="0">
            <a:normAutofit/>
          </a:bodyPr>
          <a:lstStyle/>
          <a:p>
            <a:pPr marL="0" lvl="0" indent="0" algn="l" rtl="0">
              <a:lnSpc>
                <a:spcPct val="88000"/>
              </a:lnSpc>
              <a:spcBef>
                <a:spcPts val="750"/>
              </a:spcBef>
              <a:spcAft>
                <a:spcPts val="0"/>
              </a:spcAft>
              <a:buSzPts val="770"/>
              <a:buNone/>
            </a:pPr>
            <a:endParaRPr sz="1900" dirty="0"/>
          </a:p>
          <a:p>
            <a:pPr marL="0" lvl="0" indent="0" algn="l" rtl="0">
              <a:lnSpc>
                <a:spcPct val="88000"/>
              </a:lnSpc>
              <a:spcBef>
                <a:spcPts val="1050"/>
              </a:spcBef>
              <a:spcAft>
                <a:spcPts val="0"/>
              </a:spcAft>
              <a:buSzPts val="770"/>
              <a:buNone/>
            </a:pPr>
            <a:r>
              <a:rPr lang="en-US" sz="1900" dirty="0"/>
              <a:t>The overall focus of the academics portion of the day was on providing supplemental support targeting key grade level skills and standards.  While the teachers operated using a core curriculum, they heavily differentiated their instruction based on the needs of the students in their class.</a:t>
            </a:r>
            <a:endParaRPr sz="1900" dirty="0"/>
          </a:p>
          <a:p>
            <a:pPr marL="0" lvl="0" indent="0" algn="l" rtl="0">
              <a:lnSpc>
                <a:spcPct val="88000"/>
              </a:lnSpc>
              <a:spcBef>
                <a:spcPts val="1050"/>
              </a:spcBef>
              <a:spcAft>
                <a:spcPts val="1050"/>
              </a:spcAft>
              <a:buSzPts val="770"/>
              <a:buNone/>
            </a:pPr>
            <a:r>
              <a:rPr lang="en-US" sz="1900" dirty="0"/>
              <a:t>The following is a breakdown of the specific program offerings by each grade level. </a:t>
            </a:r>
            <a:endParaRPr sz="1900" dirty="0"/>
          </a:p>
        </p:txBody>
      </p:sp>
      <p:graphicFrame>
        <p:nvGraphicFramePr>
          <p:cNvPr id="229" name="Google Shape;229;p37"/>
          <p:cNvGraphicFramePr/>
          <p:nvPr>
            <p:extLst>
              <p:ext uri="{D42A27DB-BD31-4B8C-83A1-F6EECF244321}">
                <p14:modId xmlns:p14="http://schemas.microsoft.com/office/powerpoint/2010/main" val="1402248982"/>
              </p:ext>
            </p:extLst>
          </p:nvPr>
        </p:nvGraphicFramePr>
        <p:xfrm>
          <a:off x="2533625" y="3725692"/>
          <a:ext cx="6167800" cy="2192005"/>
        </p:xfrm>
        <a:graphic>
          <a:graphicData uri="http://schemas.openxmlformats.org/drawingml/2006/table">
            <a:tbl>
              <a:tblPr firstRow="1" firstCol="1">
                <a:noFill/>
              </a:tblPr>
              <a:tblGrid>
                <a:gridCol w="1634500">
                  <a:extLst>
                    <a:ext uri="{9D8B030D-6E8A-4147-A177-3AD203B41FA5}">
                      <a16:colId xmlns:a16="http://schemas.microsoft.com/office/drawing/2014/main" val="20000"/>
                    </a:ext>
                  </a:extLst>
                </a:gridCol>
                <a:gridCol w="4533300">
                  <a:extLst>
                    <a:ext uri="{9D8B030D-6E8A-4147-A177-3AD203B41FA5}">
                      <a16:colId xmlns:a16="http://schemas.microsoft.com/office/drawing/2014/main" val="20001"/>
                    </a:ext>
                  </a:extLst>
                </a:gridCol>
              </a:tblGrid>
              <a:tr h="528275">
                <a:tc>
                  <a:txBody>
                    <a:bodyPr/>
                    <a:lstStyle/>
                    <a:p>
                      <a:pPr marL="0" lvl="0" indent="0" algn="ctr" rtl="0">
                        <a:spcBef>
                          <a:spcPts val="0"/>
                        </a:spcBef>
                        <a:spcAft>
                          <a:spcPts val="0"/>
                        </a:spcAft>
                        <a:buNone/>
                      </a:pPr>
                      <a:r>
                        <a:rPr lang="en-US" sz="1900">
                          <a:solidFill>
                            <a:schemeClr val="lt1"/>
                          </a:solidFill>
                        </a:rPr>
                        <a:t>Grades</a:t>
                      </a:r>
                      <a:endParaRPr sz="1900">
                        <a:solidFill>
                          <a:schemeClr val="lt1"/>
                        </a:solidFill>
                      </a:endParaRPr>
                    </a:p>
                  </a:txBody>
                  <a:tcPr marL="121900" marR="121900" marT="121900" marB="121900">
                    <a:solidFill>
                      <a:srgbClr val="073763"/>
                    </a:solidFill>
                  </a:tcPr>
                </a:tc>
                <a:tc>
                  <a:txBody>
                    <a:bodyPr/>
                    <a:lstStyle/>
                    <a:p>
                      <a:pPr marL="0" lvl="0" indent="0" algn="ctr" rtl="0">
                        <a:spcBef>
                          <a:spcPts val="0"/>
                        </a:spcBef>
                        <a:spcAft>
                          <a:spcPts val="0"/>
                        </a:spcAft>
                        <a:buNone/>
                      </a:pPr>
                      <a:r>
                        <a:rPr lang="en-US" sz="1900">
                          <a:solidFill>
                            <a:schemeClr val="lt1"/>
                          </a:solidFill>
                        </a:rPr>
                        <a:t>Academic Program</a:t>
                      </a:r>
                      <a:endParaRPr sz="1900">
                        <a:solidFill>
                          <a:schemeClr val="lt1"/>
                        </a:solidFill>
                      </a:endParaRPr>
                    </a:p>
                  </a:txBody>
                  <a:tcPr marL="121900" marR="121900" marT="121900" marB="121900">
                    <a:solidFill>
                      <a:srgbClr val="073763"/>
                    </a:solidFill>
                  </a:tcPr>
                </a:tc>
                <a:extLst>
                  <a:ext uri="{0D108BD9-81ED-4DB2-BD59-A6C34878D82A}">
                    <a16:rowId xmlns:a16="http://schemas.microsoft.com/office/drawing/2014/main" val="10000"/>
                  </a:ext>
                </a:extLst>
              </a:tr>
              <a:tr h="528275">
                <a:tc>
                  <a:txBody>
                    <a:bodyPr/>
                    <a:lstStyle/>
                    <a:p>
                      <a:pPr marL="0" lvl="0" indent="0" algn="ctr" rtl="0">
                        <a:spcBef>
                          <a:spcPts val="0"/>
                        </a:spcBef>
                        <a:spcAft>
                          <a:spcPts val="0"/>
                        </a:spcAft>
                        <a:buClr>
                          <a:srgbClr val="000000"/>
                        </a:buClr>
                        <a:buSzPts val="1100"/>
                        <a:buFont typeface="Arial"/>
                        <a:buNone/>
                      </a:pPr>
                      <a:r>
                        <a:rPr lang="en-US" sz="1900"/>
                        <a:t>K-4</a:t>
                      </a:r>
                      <a:endParaRPr sz="1900"/>
                    </a:p>
                  </a:txBody>
                  <a:tcPr marL="121900" marR="121900" marT="121900" marB="121900"/>
                </a:tc>
                <a:tc>
                  <a:txBody>
                    <a:bodyPr/>
                    <a:lstStyle/>
                    <a:p>
                      <a:pPr marL="0" lvl="0" indent="0" algn="ctr" rtl="0">
                        <a:spcBef>
                          <a:spcPts val="0"/>
                        </a:spcBef>
                        <a:spcAft>
                          <a:spcPts val="0"/>
                        </a:spcAft>
                        <a:buClr>
                          <a:srgbClr val="000000"/>
                        </a:buClr>
                        <a:buSzPts val="1100"/>
                        <a:buFont typeface="Arial"/>
                        <a:buNone/>
                      </a:pPr>
                      <a:r>
                        <a:rPr lang="en-US" sz="1900"/>
                        <a:t>Language Arts and Mathematics</a:t>
                      </a:r>
                      <a:endParaRPr sz="1900"/>
                    </a:p>
                  </a:txBody>
                  <a:tcPr marL="121900" marR="121900" marT="121900" marB="121900"/>
                </a:tc>
                <a:extLst>
                  <a:ext uri="{0D108BD9-81ED-4DB2-BD59-A6C34878D82A}">
                    <a16:rowId xmlns:a16="http://schemas.microsoft.com/office/drawing/2014/main" val="10001"/>
                  </a:ext>
                </a:extLst>
              </a:tr>
              <a:tr h="407925">
                <a:tc>
                  <a:txBody>
                    <a:bodyPr/>
                    <a:lstStyle/>
                    <a:p>
                      <a:pPr marL="0" lvl="0" indent="0" algn="ctr" rtl="0">
                        <a:spcBef>
                          <a:spcPts val="0"/>
                        </a:spcBef>
                        <a:spcAft>
                          <a:spcPts val="0"/>
                        </a:spcAft>
                        <a:buClr>
                          <a:srgbClr val="000000"/>
                        </a:buClr>
                        <a:buSzPts val="1100"/>
                        <a:buFont typeface="Arial"/>
                        <a:buNone/>
                      </a:pPr>
                      <a:r>
                        <a:rPr lang="en-US" sz="1900"/>
                        <a:t>5-8</a:t>
                      </a:r>
                      <a:endParaRPr sz="1900"/>
                    </a:p>
                  </a:txBody>
                  <a:tcPr marL="121900" marR="121900" marT="121900" marB="121900"/>
                </a:tc>
                <a:tc>
                  <a:txBody>
                    <a:bodyPr/>
                    <a:lstStyle/>
                    <a:p>
                      <a:pPr marL="0" lvl="0" indent="0" algn="ctr" rtl="0">
                        <a:spcBef>
                          <a:spcPts val="0"/>
                        </a:spcBef>
                        <a:spcAft>
                          <a:spcPts val="0"/>
                        </a:spcAft>
                        <a:buClr>
                          <a:srgbClr val="000000"/>
                        </a:buClr>
                        <a:buSzPts val="1100"/>
                        <a:buFont typeface="Arial"/>
                        <a:buNone/>
                      </a:pPr>
                      <a:r>
                        <a:rPr lang="en-US" sz="1900"/>
                        <a:t>Language Arts and/or Mathematics</a:t>
                      </a:r>
                      <a:endParaRPr sz="1900"/>
                    </a:p>
                  </a:txBody>
                  <a:tcPr marL="121900" marR="121900" marT="121900" marB="121900"/>
                </a:tc>
                <a:extLst>
                  <a:ext uri="{0D108BD9-81ED-4DB2-BD59-A6C34878D82A}">
                    <a16:rowId xmlns:a16="http://schemas.microsoft.com/office/drawing/2014/main" val="10002"/>
                  </a:ext>
                </a:extLst>
              </a:tr>
              <a:tr h="591925">
                <a:tc>
                  <a:txBody>
                    <a:bodyPr/>
                    <a:lstStyle/>
                    <a:p>
                      <a:pPr marL="0" lvl="0" indent="0" algn="ctr" rtl="0">
                        <a:spcBef>
                          <a:spcPts val="0"/>
                        </a:spcBef>
                        <a:spcAft>
                          <a:spcPts val="0"/>
                        </a:spcAft>
                        <a:buClr>
                          <a:srgbClr val="000000"/>
                        </a:buClr>
                        <a:buSzPts val="1100"/>
                        <a:buFont typeface="Arial"/>
                        <a:buNone/>
                      </a:pPr>
                      <a:r>
                        <a:rPr lang="en-US" sz="1900"/>
                        <a:t>9-12</a:t>
                      </a:r>
                      <a:endParaRPr sz="1900"/>
                    </a:p>
                  </a:txBody>
                  <a:tcPr marL="121900" marR="121900" marT="121900" marB="121900"/>
                </a:tc>
                <a:tc>
                  <a:txBody>
                    <a:bodyPr/>
                    <a:lstStyle/>
                    <a:p>
                      <a:pPr marL="0" lvl="0" indent="0" algn="ctr" rtl="0">
                        <a:spcBef>
                          <a:spcPts val="0"/>
                        </a:spcBef>
                        <a:spcAft>
                          <a:spcPts val="0"/>
                        </a:spcAft>
                        <a:buClr>
                          <a:schemeClr val="dk1"/>
                        </a:buClr>
                        <a:buSzPts val="1500"/>
                        <a:buFont typeface="Arial"/>
                        <a:buNone/>
                      </a:pPr>
                      <a:r>
                        <a:rPr lang="en-US" sz="1900" dirty="0">
                          <a:solidFill>
                            <a:schemeClr val="dk1"/>
                          </a:solidFill>
                        </a:rPr>
                        <a:t>Language Arts and/or Mathematics</a:t>
                      </a:r>
                      <a:endParaRPr sz="1900" dirty="0"/>
                    </a:p>
                  </a:txBody>
                  <a:tcPr marL="121900" marR="121900" marT="121900" marB="12190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33204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a:off x="554129" y="1097850"/>
            <a:ext cx="8647200" cy="101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Academic Expectations</a:t>
            </a:r>
            <a:endParaRPr dirty="0"/>
          </a:p>
        </p:txBody>
      </p:sp>
      <p:sp>
        <p:nvSpPr>
          <p:cNvPr id="235" name="Google Shape;235;p38"/>
          <p:cNvSpPr txBox="1">
            <a:spLocks noGrp="1"/>
          </p:cNvSpPr>
          <p:nvPr>
            <p:ph type="body" idx="1"/>
          </p:nvPr>
        </p:nvSpPr>
        <p:spPr>
          <a:xfrm>
            <a:off x="554127" y="2048850"/>
            <a:ext cx="11051700" cy="6073500"/>
          </a:xfrm>
          <a:prstGeom prst="rect">
            <a:avLst/>
          </a:prstGeom>
        </p:spPr>
        <p:txBody>
          <a:bodyPr spcFirstLastPara="1" wrap="square" lIns="91425" tIns="45700" rIns="822950" bIns="45700" anchor="t" anchorCtr="0">
            <a:normAutofit/>
          </a:bodyPr>
          <a:lstStyle/>
          <a:p>
            <a:pPr marL="0" lvl="0" indent="0" algn="l" rtl="0">
              <a:spcBef>
                <a:spcPts val="750"/>
              </a:spcBef>
              <a:spcAft>
                <a:spcPts val="0"/>
              </a:spcAft>
              <a:buNone/>
            </a:pPr>
            <a:r>
              <a:rPr lang="en-US" sz="3300" dirty="0"/>
              <a:t>Assessment-guided Instruction</a:t>
            </a:r>
            <a:endParaRPr sz="3300" dirty="0"/>
          </a:p>
          <a:p>
            <a:pPr marL="1219200" lvl="1" indent="-469900" algn="l" rtl="0">
              <a:spcBef>
                <a:spcPts val="1050"/>
              </a:spcBef>
              <a:spcAft>
                <a:spcPts val="0"/>
              </a:spcAft>
              <a:buSzPts val="2600"/>
              <a:buAutoNum type="alphaLcPeriod"/>
            </a:pPr>
            <a:r>
              <a:rPr lang="en-US" sz="2600" dirty="0"/>
              <a:t>Administer Baseline assessment (See Curriculum)</a:t>
            </a:r>
            <a:endParaRPr sz="2600" dirty="0"/>
          </a:p>
          <a:p>
            <a:pPr marL="1219200" lvl="1" indent="-469900" algn="l" rtl="0">
              <a:spcBef>
                <a:spcPts val="1050"/>
              </a:spcBef>
              <a:spcAft>
                <a:spcPts val="0"/>
              </a:spcAft>
              <a:buSzPts val="2600"/>
              <a:buAutoNum type="alphaLcPeriod"/>
            </a:pPr>
            <a:r>
              <a:rPr lang="en-US" sz="2600" dirty="0"/>
              <a:t>Keep records of both formative and summative assessments</a:t>
            </a:r>
            <a:endParaRPr sz="2600" dirty="0"/>
          </a:p>
          <a:p>
            <a:pPr marL="1219200" lvl="1" indent="-469900" algn="l" rtl="0">
              <a:spcBef>
                <a:spcPts val="1050"/>
              </a:spcBef>
              <a:spcAft>
                <a:spcPts val="0"/>
              </a:spcAft>
              <a:buSzPts val="2600"/>
              <a:buAutoNum type="alphaLcPeriod"/>
            </a:pPr>
            <a:r>
              <a:rPr lang="en-US" sz="2600" dirty="0"/>
              <a:t>Be prepared to report on progress (narrative report card that will include both a progress update and suggestions for continued practice.)</a:t>
            </a:r>
            <a:endParaRPr sz="2600" dirty="0"/>
          </a:p>
          <a:p>
            <a:pPr marL="1219200" lvl="1" indent="-469900" algn="l" rtl="0">
              <a:spcBef>
                <a:spcPts val="1050"/>
              </a:spcBef>
              <a:spcAft>
                <a:spcPts val="1050"/>
              </a:spcAft>
              <a:buSzPts val="2600"/>
              <a:buAutoNum type="alphaLcPeriod"/>
            </a:pPr>
            <a:r>
              <a:rPr lang="en-US" sz="2600" dirty="0"/>
              <a:t>Be supportive and encouraging!</a:t>
            </a:r>
            <a:endParaRPr dirty="0"/>
          </a:p>
        </p:txBody>
      </p:sp>
    </p:spTree>
    <p:extLst>
      <p:ext uri="{BB962C8B-B14F-4D97-AF65-F5344CB8AC3E}">
        <p14:creationId xmlns:p14="http://schemas.microsoft.com/office/powerpoint/2010/main" val="2811786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554125" y="938375"/>
            <a:ext cx="9788100" cy="1245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Enrichment Course Electives</a:t>
            </a:r>
            <a:endParaRPr/>
          </a:p>
        </p:txBody>
      </p:sp>
      <p:sp>
        <p:nvSpPr>
          <p:cNvPr id="241" name="Google Shape;241;p39"/>
          <p:cNvSpPr txBox="1">
            <a:spLocks noGrp="1"/>
          </p:cNvSpPr>
          <p:nvPr>
            <p:ph type="body" idx="1"/>
          </p:nvPr>
        </p:nvSpPr>
        <p:spPr>
          <a:xfrm>
            <a:off x="554125" y="2048850"/>
            <a:ext cx="10647000" cy="4182268"/>
          </a:xfrm>
          <a:prstGeom prst="rect">
            <a:avLst/>
          </a:prstGeom>
        </p:spPr>
        <p:txBody>
          <a:bodyPr spcFirstLastPara="1" wrap="square" lIns="91425" tIns="45700" rIns="822950" bIns="45700" anchor="t" anchorCtr="0">
            <a:normAutofit/>
          </a:bodyPr>
          <a:lstStyle/>
          <a:p>
            <a:pPr marL="0" lvl="0" indent="0" algn="l" rtl="0">
              <a:lnSpc>
                <a:spcPct val="98000"/>
              </a:lnSpc>
              <a:spcBef>
                <a:spcPts val="750"/>
              </a:spcBef>
              <a:spcAft>
                <a:spcPts val="0"/>
              </a:spcAft>
              <a:buNone/>
            </a:pPr>
            <a:r>
              <a:rPr lang="en-US" sz="2500" dirty="0"/>
              <a:t>With elective courses, the goal was to provide a wide variety of offerings to provide interest-based opportunities for enrichment experiences.  After making their selection of their top five choices, students were scheduled for three electives each afternoon.  The majority of students received at least two of their three top choices. </a:t>
            </a:r>
            <a:endParaRPr sz="2500" dirty="0"/>
          </a:p>
          <a:p>
            <a:pPr marL="0" lvl="0" indent="0" algn="l" rtl="0">
              <a:lnSpc>
                <a:spcPct val="98000"/>
              </a:lnSpc>
              <a:spcBef>
                <a:spcPts val="1050"/>
              </a:spcBef>
              <a:spcAft>
                <a:spcPts val="0"/>
              </a:spcAft>
              <a:buNone/>
            </a:pPr>
            <a:r>
              <a:rPr lang="en-US" sz="2500" dirty="0"/>
              <a:t>Course options included fitness, art, music, dance, theater, games, culinary arts, STEM activities, and other opportunities for socialization and personal growth and development.  </a:t>
            </a:r>
            <a:endParaRPr sz="2500" dirty="0"/>
          </a:p>
          <a:p>
            <a:pPr marL="0" lvl="0" indent="0" algn="l" rtl="0">
              <a:lnSpc>
                <a:spcPct val="98000"/>
              </a:lnSpc>
              <a:spcBef>
                <a:spcPts val="1050"/>
              </a:spcBef>
              <a:spcAft>
                <a:spcPts val="1050"/>
              </a:spcAft>
              <a:buNone/>
            </a:pPr>
            <a:r>
              <a:rPr lang="en-US" sz="2500" u="sng" dirty="0">
                <a:solidFill>
                  <a:srgbClr val="0000FF"/>
                </a:solidFill>
                <a:hlinkClick r:id="rId3">
                  <a:extLst>
                    <a:ext uri="{A12FA001-AC4F-418D-AE19-62706E023703}">
                      <ahyp:hlinkClr xmlns:ahyp="http://schemas.microsoft.com/office/drawing/2018/hyperlinkcolor" val="tx"/>
                    </a:ext>
                  </a:extLst>
                </a:hlinkClick>
              </a:rPr>
              <a:t>Elective Catalog</a:t>
            </a:r>
            <a:endParaRPr sz="2500" dirty="0">
              <a:solidFill>
                <a:srgbClr val="0000FF"/>
              </a:solidFill>
            </a:endParaRPr>
          </a:p>
        </p:txBody>
      </p:sp>
    </p:spTree>
    <p:extLst>
      <p:ext uri="{BB962C8B-B14F-4D97-AF65-F5344CB8AC3E}">
        <p14:creationId xmlns:p14="http://schemas.microsoft.com/office/powerpoint/2010/main" val="876085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554125" y="791150"/>
            <a:ext cx="10082400" cy="1257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US"/>
              <a:t>Virtual Learning Academy	</a:t>
            </a:r>
            <a:endParaRPr/>
          </a:p>
        </p:txBody>
      </p:sp>
      <p:sp>
        <p:nvSpPr>
          <p:cNvPr id="247" name="Google Shape;247;p40"/>
          <p:cNvSpPr txBox="1">
            <a:spLocks noGrp="1"/>
          </p:cNvSpPr>
          <p:nvPr>
            <p:ph type="body" idx="1"/>
          </p:nvPr>
        </p:nvSpPr>
        <p:spPr>
          <a:xfrm>
            <a:off x="554128" y="2048850"/>
            <a:ext cx="10291200" cy="6073500"/>
          </a:xfrm>
          <a:prstGeom prst="rect">
            <a:avLst/>
          </a:prstGeom>
        </p:spPr>
        <p:txBody>
          <a:bodyPr spcFirstLastPara="1" wrap="square" lIns="91425" tIns="45700" rIns="822950" bIns="45700" anchor="t" anchorCtr="0">
            <a:normAutofit/>
          </a:bodyPr>
          <a:lstStyle/>
          <a:p>
            <a:pPr marL="0" lvl="0" indent="0" algn="l" rtl="0">
              <a:lnSpc>
                <a:spcPct val="100000"/>
              </a:lnSpc>
              <a:spcBef>
                <a:spcPts val="750"/>
              </a:spcBef>
              <a:spcAft>
                <a:spcPts val="2500"/>
              </a:spcAft>
              <a:buClr>
                <a:schemeClr val="dk1"/>
              </a:buClr>
              <a:buSzPts val="1500"/>
              <a:buFont typeface="Arial"/>
              <a:buNone/>
            </a:pPr>
            <a:r>
              <a:rPr lang="en-US" sz="2500" dirty="0">
                <a:solidFill>
                  <a:schemeClr val="dk1"/>
                </a:solidFill>
              </a:rPr>
              <a:t>For anyone who was unable to participate in the in-person program, or for anyone interested in participating in both programs, the district also ran a</a:t>
            </a:r>
            <a:r>
              <a:rPr lang="en-US" sz="2500" dirty="0"/>
              <a:t> </a:t>
            </a:r>
            <a:r>
              <a:rPr lang="en-US" sz="2500" u="sng" dirty="0">
                <a:solidFill>
                  <a:srgbClr val="1155CC"/>
                </a:solidFill>
                <a:hlinkClick r:id="rId3">
                  <a:extLst>
                    <a:ext uri="{A12FA001-AC4F-418D-AE19-62706E023703}">
                      <ahyp:hlinkClr xmlns:ahyp="http://schemas.microsoft.com/office/drawing/2018/hyperlinkcolor" val="tx"/>
                    </a:ext>
                  </a:extLst>
                </a:hlinkClick>
              </a:rPr>
              <a:t>Virtual Elementary Summer Learning Academy</a:t>
            </a:r>
            <a:r>
              <a:rPr lang="en-US" sz="1000" dirty="0">
                <a:solidFill>
                  <a:schemeClr val="dk1"/>
                </a:solidFill>
              </a:rPr>
              <a:t> </a:t>
            </a:r>
            <a:r>
              <a:rPr lang="en-US" sz="2500" dirty="0">
                <a:solidFill>
                  <a:schemeClr val="dk1"/>
                </a:solidFill>
              </a:rPr>
              <a:t>that offered a variety of choice-based enrichment courses with the goal of providing flexibility with scheduling through the virtual format. </a:t>
            </a:r>
          </a:p>
          <a:p>
            <a:pPr marL="0" lvl="0" indent="0" algn="l" rtl="0">
              <a:lnSpc>
                <a:spcPct val="100000"/>
              </a:lnSpc>
              <a:spcBef>
                <a:spcPts val="750"/>
              </a:spcBef>
              <a:spcAft>
                <a:spcPts val="0"/>
              </a:spcAft>
              <a:buClr>
                <a:schemeClr val="dk1"/>
              </a:buClr>
              <a:buSzPts val="1500"/>
              <a:buFont typeface="Arial"/>
              <a:buNone/>
            </a:pPr>
            <a:r>
              <a:rPr lang="en-US" sz="2500" dirty="0">
                <a:solidFill>
                  <a:schemeClr val="dk1"/>
                </a:solidFill>
              </a:rPr>
              <a:t>District teachers developed course proposals for both content and timeframes and facilitated the courses through Google Meet.</a:t>
            </a:r>
            <a:endParaRPr sz="2500" dirty="0">
              <a:solidFill>
                <a:schemeClr val="dk1"/>
              </a:solidFill>
            </a:endParaRPr>
          </a:p>
          <a:p>
            <a:pPr marL="0" lvl="0" indent="0" algn="l" rtl="0">
              <a:lnSpc>
                <a:spcPct val="100000"/>
              </a:lnSpc>
              <a:spcBef>
                <a:spcPts val="750"/>
              </a:spcBef>
              <a:spcAft>
                <a:spcPts val="0"/>
              </a:spcAft>
              <a:buClr>
                <a:schemeClr val="dk1"/>
              </a:buClr>
              <a:buSzPts val="1500"/>
              <a:buFont typeface="Arial"/>
              <a:buNone/>
            </a:pPr>
            <a:r>
              <a:rPr lang="en-US" sz="2500" dirty="0">
                <a:solidFill>
                  <a:schemeClr val="dk1"/>
                </a:solidFill>
              </a:rPr>
              <a:t> </a:t>
            </a:r>
            <a:r>
              <a:rPr lang="en-US" sz="1000" dirty="0">
                <a:solidFill>
                  <a:schemeClr val="dk1"/>
                </a:solidFill>
              </a:rPr>
              <a:t> </a:t>
            </a:r>
            <a:endParaRPr sz="2500" dirty="0"/>
          </a:p>
        </p:txBody>
      </p:sp>
    </p:spTree>
    <p:extLst>
      <p:ext uri="{BB962C8B-B14F-4D97-AF65-F5344CB8AC3E}">
        <p14:creationId xmlns:p14="http://schemas.microsoft.com/office/powerpoint/2010/main" val="1482333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ctrTitle"/>
          </p:nvPr>
        </p:nvSpPr>
        <p:spPr>
          <a:xfrm>
            <a:off x="0" y="1533550"/>
            <a:ext cx="12192000" cy="1055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t>Reflections and Next Steps</a:t>
            </a:r>
            <a:endParaRPr dirty="0"/>
          </a:p>
        </p:txBody>
      </p:sp>
      <p:sp>
        <p:nvSpPr>
          <p:cNvPr id="254" name="Google Shape;254;p41"/>
          <p:cNvSpPr txBox="1">
            <a:spLocks noGrp="1"/>
          </p:cNvSpPr>
          <p:nvPr>
            <p:ph type="subTitle" idx="1"/>
          </p:nvPr>
        </p:nvSpPr>
        <p:spPr>
          <a:xfrm>
            <a:off x="0" y="2711300"/>
            <a:ext cx="12192000" cy="3141000"/>
          </a:xfrm>
          <a:prstGeom prst="rect">
            <a:avLst/>
          </a:prstGeom>
        </p:spPr>
        <p:txBody>
          <a:bodyPr spcFirstLastPara="1" wrap="square" lIns="91425" tIns="45700" rIns="822950" bIns="45700" anchor="t" anchorCtr="0">
            <a:normAutofit/>
          </a:bodyPr>
          <a:lstStyle/>
          <a:p>
            <a:pPr marL="0" lvl="0" indent="0" algn="ctr" rtl="0">
              <a:spcBef>
                <a:spcPts val="750"/>
              </a:spcBef>
              <a:spcAft>
                <a:spcPts val="2400"/>
              </a:spcAft>
              <a:buNone/>
            </a:pPr>
            <a:r>
              <a:rPr lang="en-US" sz="2400" b="1" i="1" dirty="0"/>
              <a:t>Summer Programming</a:t>
            </a:r>
            <a:endParaRPr sz="2400" b="1" i="1" dirty="0"/>
          </a:p>
          <a:p>
            <a:pPr marL="0" lvl="0" indent="0" algn="ctr" rtl="0">
              <a:spcBef>
                <a:spcPts val="1050"/>
              </a:spcBef>
              <a:spcAft>
                <a:spcPts val="0"/>
              </a:spcAft>
              <a:buNone/>
            </a:pPr>
            <a:r>
              <a:rPr lang="en-US" dirty="0"/>
              <a:t>What we learned from 2021</a:t>
            </a:r>
            <a:endParaRPr dirty="0"/>
          </a:p>
          <a:p>
            <a:pPr marL="0" lvl="0" indent="0" algn="ctr" rtl="0">
              <a:spcBef>
                <a:spcPts val="1050"/>
              </a:spcBef>
              <a:spcAft>
                <a:spcPts val="1050"/>
              </a:spcAft>
              <a:buNone/>
            </a:pPr>
            <a:r>
              <a:rPr lang="en-US" dirty="0"/>
              <a:t>Where we’re headed in 2022</a:t>
            </a:r>
            <a:endParaRPr dirty="0"/>
          </a:p>
        </p:txBody>
      </p:sp>
    </p:spTree>
    <p:extLst>
      <p:ext uri="{BB962C8B-B14F-4D97-AF65-F5344CB8AC3E}">
        <p14:creationId xmlns:p14="http://schemas.microsoft.com/office/powerpoint/2010/main" val="163561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612034-02A2-46A9-A817-31144E5789F8}"/>
              </a:ext>
            </a:extLst>
          </p:cNvPr>
          <p:cNvSpPr>
            <a:spLocks noGrp="1"/>
          </p:cNvSpPr>
          <p:nvPr>
            <p:ph type="ctrTitle"/>
          </p:nvPr>
        </p:nvSpPr>
        <p:spPr/>
        <p:txBody>
          <a:bodyPr/>
          <a:lstStyle/>
          <a:p>
            <a:r>
              <a:rPr lang="en-US" dirty="0"/>
              <a:t>South Amboy Public Schools</a:t>
            </a:r>
          </a:p>
        </p:txBody>
      </p:sp>
      <p:sp>
        <p:nvSpPr>
          <p:cNvPr id="5" name="Subtitle 4">
            <a:extLst>
              <a:ext uri="{FF2B5EF4-FFF2-40B4-BE49-F238E27FC236}">
                <a16:creationId xmlns:a16="http://schemas.microsoft.com/office/drawing/2014/main" id="{991BA398-7225-47F8-840D-14129FECB0D6}"/>
              </a:ext>
            </a:extLst>
          </p:cNvPr>
          <p:cNvSpPr>
            <a:spLocks noGrp="1"/>
          </p:cNvSpPr>
          <p:nvPr>
            <p:ph type="subTitle" idx="1"/>
          </p:nvPr>
        </p:nvSpPr>
        <p:spPr/>
        <p:txBody>
          <a:bodyPr/>
          <a:lstStyle/>
          <a:p>
            <a:r>
              <a:rPr lang="en-US" dirty="0"/>
              <a:t>Mr. Jorge Diaz, Superintendent of Schools</a:t>
            </a:r>
          </a:p>
          <a:p>
            <a:r>
              <a:rPr lang="en-US" dirty="0"/>
              <a:t>Dr. Christine M. Robbins, Director of PPS/C&amp;I</a:t>
            </a:r>
          </a:p>
          <a:p>
            <a:r>
              <a:rPr lang="en-US" dirty="0"/>
              <a:t>Mr. Peter </a:t>
            </a:r>
            <a:r>
              <a:rPr lang="en-US" dirty="0" err="1"/>
              <a:t>Frascella</a:t>
            </a:r>
            <a:r>
              <a:rPr lang="en-US" dirty="0"/>
              <a:t>, Business Administrator</a:t>
            </a:r>
          </a:p>
        </p:txBody>
      </p:sp>
      <p:sp>
        <p:nvSpPr>
          <p:cNvPr id="3" name="Slide Number Placeholder 2">
            <a:extLst>
              <a:ext uri="{FF2B5EF4-FFF2-40B4-BE49-F238E27FC236}">
                <a16:creationId xmlns:a16="http://schemas.microsoft.com/office/drawing/2014/main" id="{92FC772A-CB07-4D7F-B6F1-27DD4B802587}"/>
              </a:ext>
            </a:extLst>
          </p:cNvPr>
          <p:cNvSpPr>
            <a:spLocks noGrp="1"/>
          </p:cNvSpPr>
          <p:nvPr>
            <p:ph type="sldNum" sz="quarter" idx="4294967295"/>
          </p:nvPr>
        </p:nvSpPr>
        <p:spPr>
          <a:xfrm>
            <a:off x="8686800" y="6294438"/>
            <a:ext cx="2743200" cy="365125"/>
          </a:xfrm>
        </p:spPr>
        <p:txBody>
          <a:bodyPr/>
          <a:lstStyle/>
          <a:p>
            <a:fld id="{063B872D-3AE9-4542-A461-B751CD6BB84C}" type="slidenum">
              <a:rPr lang="en-US" smtClean="0"/>
              <a:t>46</a:t>
            </a:fld>
            <a:endParaRPr lang="en-US"/>
          </a:p>
        </p:txBody>
      </p:sp>
    </p:spTree>
    <p:extLst>
      <p:ext uri="{BB962C8B-B14F-4D97-AF65-F5344CB8AC3E}">
        <p14:creationId xmlns:p14="http://schemas.microsoft.com/office/powerpoint/2010/main" val="2023937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A9CF35-ECAE-430C-96FC-F79723C30B16}"/>
              </a:ext>
            </a:extLst>
          </p:cNvPr>
          <p:cNvSpPr>
            <a:spLocks noGrp="1"/>
          </p:cNvSpPr>
          <p:nvPr>
            <p:ph type="title" idx="4294967295"/>
          </p:nvPr>
        </p:nvSpPr>
        <p:spPr>
          <a:xfrm>
            <a:off x="2095500" y="379413"/>
            <a:ext cx="10096500" cy="747712"/>
          </a:xfrm>
        </p:spPr>
        <p:txBody>
          <a:bodyPr/>
          <a:lstStyle/>
          <a:p>
            <a:r>
              <a:rPr lang="en-US"/>
              <a:t>Advertised Enrollments (05/17/2021)</a:t>
            </a:r>
          </a:p>
        </p:txBody>
      </p:sp>
      <p:graphicFrame>
        <p:nvGraphicFramePr>
          <p:cNvPr id="5" name="Table 6">
            <a:extLst>
              <a:ext uri="{FF2B5EF4-FFF2-40B4-BE49-F238E27FC236}">
                <a16:creationId xmlns:a16="http://schemas.microsoft.com/office/drawing/2014/main" id="{0E53E160-752E-FA65-94F7-B79ECCC0282E}"/>
              </a:ext>
            </a:extLst>
          </p:cNvPr>
          <p:cNvGraphicFramePr>
            <a:graphicFrameLocks noGrp="1"/>
          </p:cNvGraphicFramePr>
          <p:nvPr>
            <p:extLst>
              <p:ext uri="{D42A27DB-BD31-4B8C-83A1-F6EECF244321}">
                <p14:modId xmlns:p14="http://schemas.microsoft.com/office/powerpoint/2010/main" val="1891741787"/>
              </p:ext>
            </p:extLst>
          </p:nvPr>
        </p:nvGraphicFramePr>
        <p:xfrm>
          <a:off x="165273" y="1432056"/>
          <a:ext cx="11265533" cy="2743200"/>
        </p:xfrm>
        <a:graphic>
          <a:graphicData uri="http://schemas.openxmlformats.org/drawingml/2006/table">
            <a:tbl>
              <a:tblPr firstRow="1" bandRow="1">
                <a:tableStyleId>{5C22544A-7EE6-4342-B048-85BDC9FD1C3A}</a:tableStyleId>
              </a:tblPr>
              <a:tblGrid>
                <a:gridCol w="2814987">
                  <a:extLst>
                    <a:ext uri="{9D8B030D-6E8A-4147-A177-3AD203B41FA5}">
                      <a16:colId xmlns:a16="http://schemas.microsoft.com/office/drawing/2014/main" val="2903139463"/>
                    </a:ext>
                  </a:extLst>
                </a:gridCol>
                <a:gridCol w="2782111">
                  <a:extLst>
                    <a:ext uri="{9D8B030D-6E8A-4147-A177-3AD203B41FA5}">
                      <a16:colId xmlns:a16="http://schemas.microsoft.com/office/drawing/2014/main" val="2689563213"/>
                    </a:ext>
                  </a:extLst>
                </a:gridCol>
                <a:gridCol w="2830749">
                  <a:extLst>
                    <a:ext uri="{9D8B030D-6E8A-4147-A177-3AD203B41FA5}">
                      <a16:colId xmlns:a16="http://schemas.microsoft.com/office/drawing/2014/main" val="2078402051"/>
                    </a:ext>
                  </a:extLst>
                </a:gridCol>
                <a:gridCol w="2837686">
                  <a:extLst>
                    <a:ext uri="{9D8B030D-6E8A-4147-A177-3AD203B41FA5}">
                      <a16:colId xmlns:a16="http://schemas.microsoft.com/office/drawing/2014/main" val="523048173"/>
                    </a:ext>
                  </a:extLst>
                </a:gridCol>
              </a:tblGrid>
              <a:tr h="370840">
                <a:tc>
                  <a:txBody>
                    <a:bodyPr/>
                    <a:lstStyle/>
                    <a:p>
                      <a:r>
                        <a:rPr lang="en-US" sz="1400" b="1" baseline="0" dirty="0">
                          <a:latin typeface="Arial" panose="020B0604020202020204" pitchFamily="34" charset="0"/>
                        </a:rPr>
                        <a:t>Pupil Enrollment Categories</a:t>
                      </a:r>
                    </a:p>
                  </a:txBody>
                  <a:tcPr/>
                </a:tc>
                <a:tc>
                  <a:txBody>
                    <a:bodyPr/>
                    <a:lstStyle/>
                    <a:p>
                      <a:r>
                        <a:rPr lang="en-US" sz="1400" b="1" baseline="0" dirty="0">
                          <a:latin typeface="Arial" panose="020B0604020202020204" pitchFamily="34" charset="0"/>
                        </a:rPr>
                        <a:t>10-15-2019 Actual </a:t>
                      </a:r>
                    </a:p>
                  </a:txBody>
                  <a:tcPr/>
                </a:tc>
                <a:tc>
                  <a:txBody>
                    <a:bodyPr/>
                    <a:lstStyle/>
                    <a:p>
                      <a:r>
                        <a:rPr lang="en-US" sz="1400" b="1" baseline="0" dirty="0">
                          <a:latin typeface="Arial" panose="020B0604020202020204" pitchFamily="34" charset="0"/>
                        </a:rPr>
                        <a:t>10-15-2020 Actual</a:t>
                      </a:r>
                    </a:p>
                  </a:txBody>
                  <a:tcPr/>
                </a:tc>
                <a:tc>
                  <a:txBody>
                    <a:bodyPr/>
                    <a:lstStyle/>
                    <a:p>
                      <a:r>
                        <a:rPr lang="en-US" sz="1400" b="1" baseline="0" dirty="0">
                          <a:latin typeface="Arial" panose="020B0604020202020204" pitchFamily="34" charset="0"/>
                        </a:rPr>
                        <a:t>10-15-2021 Estimate</a:t>
                      </a:r>
                    </a:p>
                  </a:txBody>
                  <a:tcPr/>
                </a:tc>
                <a:extLst>
                  <a:ext uri="{0D108BD9-81ED-4DB2-BD59-A6C34878D82A}">
                    <a16:rowId xmlns:a16="http://schemas.microsoft.com/office/drawing/2014/main" val="3197872568"/>
                  </a:ext>
                </a:extLst>
              </a:tr>
              <a:tr h="370840">
                <a:tc>
                  <a:txBody>
                    <a:bodyPr/>
                    <a:lstStyle/>
                    <a:p>
                      <a:r>
                        <a:rPr lang="en-US" sz="1400" b="0" baseline="0" dirty="0">
                          <a:latin typeface="Arial" panose="020B0604020202020204" pitchFamily="34" charset="0"/>
                        </a:rPr>
                        <a:t>On Roll Regular Full-Time</a:t>
                      </a:r>
                    </a:p>
                  </a:txBody>
                  <a:tcPr/>
                </a:tc>
                <a:tc>
                  <a:txBody>
                    <a:bodyPr/>
                    <a:lstStyle/>
                    <a:p>
                      <a:pPr algn="r"/>
                      <a:r>
                        <a:rPr lang="en-US" sz="1400" b="0" baseline="0" dirty="0">
                          <a:latin typeface="Arial" panose="020B0604020202020204" pitchFamily="34" charset="0"/>
                        </a:rPr>
                        <a:t>954.0</a:t>
                      </a:r>
                    </a:p>
                  </a:txBody>
                  <a:tcPr anchor="ctr"/>
                </a:tc>
                <a:tc>
                  <a:txBody>
                    <a:bodyPr/>
                    <a:lstStyle/>
                    <a:p>
                      <a:pPr algn="r"/>
                      <a:r>
                        <a:rPr lang="en-US" sz="1400" b="0" baseline="0" dirty="0">
                          <a:latin typeface="Arial" panose="020B0604020202020204" pitchFamily="34" charset="0"/>
                        </a:rPr>
                        <a:t>921.0</a:t>
                      </a:r>
                    </a:p>
                  </a:txBody>
                  <a:tcPr anchor="ctr"/>
                </a:tc>
                <a:tc>
                  <a:txBody>
                    <a:bodyPr/>
                    <a:lstStyle/>
                    <a:p>
                      <a:pPr algn="r"/>
                      <a:r>
                        <a:rPr lang="en-US" sz="1400" b="0" baseline="0" dirty="0">
                          <a:latin typeface="Arial" panose="020B0604020202020204" pitchFamily="34" charset="0"/>
                        </a:rPr>
                        <a:t>919.0</a:t>
                      </a:r>
                    </a:p>
                  </a:txBody>
                  <a:tcPr anchor="ctr"/>
                </a:tc>
                <a:extLst>
                  <a:ext uri="{0D108BD9-81ED-4DB2-BD59-A6C34878D82A}">
                    <a16:rowId xmlns:a16="http://schemas.microsoft.com/office/drawing/2014/main" val="1192185279"/>
                  </a:ext>
                </a:extLst>
              </a:tr>
              <a:tr h="370840">
                <a:tc>
                  <a:txBody>
                    <a:bodyPr/>
                    <a:lstStyle/>
                    <a:p>
                      <a:r>
                        <a:rPr lang="en-US" sz="1400" b="0" baseline="0" dirty="0">
                          <a:latin typeface="Arial" panose="020B0604020202020204" pitchFamily="34" charset="0"/>
                        </a:rPr>
                        <a:t>On Roll Special Ed Full-Time</a:t>
                      </a:r>
                    </a:p>
                  </a:txBody>
                  <a:tcPr/>
                </a:tc>
                <a:tc>
                  <a:txBody>
                    <a:bodyPr/>
                    <a:lstStyle/>
                    <a:p>
                      <a:pPr algn="r"/>
                      <a:r>
                        <a:rPr lang="en-US" sz="1400" b="0" baseline="0" dirty="0">
                          <a:latin typeface="Arial" panose="020B0604020202020204" pitchFamily="34" charset="0"/>
                        </a:rPr>
                        <a:t>146.0</a:t>
                      </a:r>
                    </a:p>
                  </a:txBody>
                  <a:tcPr anchor="ctr"/>
                </a:tc>
                <a:tc>
                  <a:txBody>
                    <a:bodyPr/>
                    <a:lstStyle/>
                    <a:p>
                      <a:pPr algn="r"/>
                      <a:r>
                        <a:rPr lang="en-US" sz="1400" b="0" baseline="0" dirty="0">
                          <a:latin typeface="Arial" panose="020B0604020202020204" pitchFamily="34" charset="0"/>
                        </a:rPr>
                        <a:t>154.0</a:t>
                      </a:r>
                    </a:p>
                  </a:txBody>
                  <a:tcPr anchor="ctr"/>
                </a:tc>
                <a:tc>
                  <a:txBody>
                    <a:bodyPr/>
                    <a:lstStyle/>
                    <a:p>
                      <a:pPr algn="r"/>
                      <a:r>
                        <a:rPr lang="en-US" sz="1400" b="0" baseline="0" dirty="0">
                          <a:latin typeface="Arial" panose="020B0604020202020204" pitchFamily="34" charset="0"/>
                        </a:rPr>
                        <a:t>154.0</a:t>
                      </a:r>
                    </a:p>
                  </a:txBody>
                  <a:tcPr anchor="ctr"/>
                </a:tc>
                <a:extLst>
                  <a:ext uri="{0D108BD9-81ED-4DB2-BD59-A6C34878D82A}">
                    <a16:rowId xmlns:a16="http://schemas.microsoft.com/office/drawing/2014/main" val="3119438311"/>
                  </a:ext>
                </a:extLst>
              </a:tr>
              <a:tr h="370840">
                <a:tc>
                  <a:txBody>
                    <a:bodyPr/>
                    <a:lstStyle/>
                    <a:p>
                      <a:r>
                        <a:rPr lang="en-US" sz="1400" b="0" baseline="0" dirty="0">
                          <a:latin typeface="Arial" panose="020B0604020202020204" pitchFamily="34" charset="0"/>
                        </a:rPr>
                        <a:t>On Roll Special Ed Shared-</a:t>
                      </a:r>
                      <a:br>
                        <a:rPr lang="en-US" sz="1400" b="0" baseline="0" dirty="0">
                          <a:latin typeface="Arial" panose="020B0604020202020204" pitchFamily="34" charset="0"/>
                        </a:rPr>
                      </a:br>
                      <a:r>
                        <a:rPr lang="en-US" sz="1400" b="0" baseline="0" dirty="0">
                          <a:latin typeface="Arial" panose="020B0604020202020204" pitchFamily="34" charset="0"/>
                        </a:rPr>
                        <a:t>Time</a:t>
                      </a:r>
                    </a:p>
                  </a:txBody>
                  <a:tcPr/>
                </a:tc>
                <a:tc>
                  <a:txBody>
                    <a:bodyPr/>
                    <a:lstStyle/>
                    <a:p>
                      <a:pPr algn="r"/>
                      <a:r>
                        <a:rPr lang="en-US" sz="1400" b="0" baseline="0" dirty="0">
                          <a:latin typeface="Arial" panose="020B0604020202020204" pitchFamily="34" charset="0"/>
                        </a:rPr>
                        <a:t>2.0</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400" b="0" baseline="0" dirty="0">
                          <a:latin typeface="Arial" panose="020B0604020202020204" pitchFamily="34" charset="0"/>
                        </a:rPr>
                        <a:t>1.0</a:t>
                      </a:r>
                    </a:p>
                  </a:txBody>
                  <a:tcPr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400" b="0" baseline="0" dirty="0">
                          <a:latin typeface="Arial" panose="020B0604020202020204" pitchFamily="34" charset="0"/>
                        </a:rPr>
                        <a:t>0.0</a:t>
                      </a:r>
                    </a:p>
                  </a:txBody>
                  <a:tcPr anchor="ctr"/>
                </a:tc>
                <a:extLst>
                  <a:ext uri="{0D108BD9-81ED-4DB2-BD59-A6C34878D82A}">
                    <a16:rowId xmlns:a16="http://schemas.microsoft.com/office/drawing/2014/main" val="1973555773"/>
                  </a:ext>
                </a:extLst>
              </a:tr>
              <a:tr h="370840">
                <a:tc>
                  <a:txBody>
                    <a:bodyPr/>
                    <a:lstStyle/>
                    <a:p>
                      <a:r>
                        <a:rPr lang="en-US" sz="1400" b="0" baseline="0" dirty="0">
                          <a:latin typeface="Arial" panose="020B0604020202020204" pitchFamily="34" charset="0"/>
                        </a:rPr>
                        <a:t>Private School Placements </a:t>
                      </a:r>
                    </a:p>
                  </a:txBody>
                  <a:tcPr/>
                </a:tc>
                <a:tc>
                  <a:txBody>
                    <a:bodyPr/>
                    <a:lstStyle/>
                    <a:p>
                      <a:pPr algn="r"/>
                      <a:r>
                        <a:rPr lang="en-US" sz="1400" b="0" baseline="0" dirty="0">
                          <a:latin typeface="Arial" panose="020B0604020202020204" pitchFamily="34" charset="0"/>
                        </a:rPr>
                        <a:t>7.0</a:t>
                      </a:r>
                    </a:p>
                  </a:txBody>
                  <a:tcPr anchor="ctr"/>
                </a:tc>
                <a:tc>
                  <a:txBody>
                    <a:bodyPr/>
                    <a:lstStyle/>
                    <a:p>
                      <a:pPr algn="r"/>
                      <a:r>
                        <a:rPr lang="en-US" sz="1400" b="0" baseline="0" dirty="0">
                          <a:latin typeface="Arial" panose="020B0604020202020204" pitchFamily="34" charset="0"/>
                        </a:rPr>
                        <a:t>2.0</a:t>
                      </a:r>
                    </a:p>
                  </a:txBody>
                  <a:tcPr anchor="ctr"/>
                </a:tc>
                <a:tc>
                  <a:txBody>
                    <a:bodyPr/>
                    <a:lstStyle/>
                    <a:p>
                      <a:pPr algn="r"/>
                      <a:r>
                        <a:rPr lang="en-US" sz="1400" b="0" baseline="0" dirty="0">
                          <a:latin typeface="Arial" panose="020B0604020202020204" pitchFamily="34" charset="0"/>
                        </a:rPr>
                        <a:t>0.0</a:t>
                      </a:r>
                    </a:p>
                  </a:txBody>
                  <a:tcPr anchor="ctr"/>
                </a:tc>
                <a:extLst>
                  <a:ext uri="{0D108BD9-81ED-4DB2-BD59-A6C34878D82A}">
                    <a16:rowId xmlns:a16="http://schemas.microsoft.com/office/drawing/2014/main" val="1829509656"/>
                  </a:ext>
                </a:extLst>
              </a:tr>
              <a:tr h="370840">
                <a:tc>
                  <a:txBody>
                    <a:bodyPr/>
                    <a:lstStyle/>
                    <a:p>
                      <a:r>
                        <a:rPr lang="en-US" sz="1400" b="0" baseline="0" dirty="0">
                          <a:latin typeface="Arial" panose="020B0604020202020204" pitchFamily="34" charset="0"/>
                        </a:rPr>
                        <a:t>Sent to Other Districts </a:t>
                      </a:r>
                    </a:p>
                  </a:txBody>
                  <a:tcPr/>
                </a:tc>
                <a:tc>
                  <a:txBody>
                    <a:bodyPr/>
                    <a:lstStyle/>
                    <a:p>
                      <a:pPr algn="r"/>
                      <a:r>
                        <a:rPr lang="en-US" sz="1400" b="0" baseline="0" dirty="0">
                          <a:latin typeface="Arial" panose="020B0604020202020204" pitchFamily="34" charset="0"/>
                        </a:rPr>
                        <a:t>0.0</a:t>
                      </a:r>
                    </a:p>
                  </a:txBody>
                  <a:tcPr anchor="ctr"/>
                </a:tc>
                <a:tc>
                  <a:txBody>
                    <a:bodyPr/>
                    <a:lstStyle/>
                    <a:p>
                      <a:pPr algn="r"/>
                      <a:r>
                        <a:rPr lang="en-US" sz="1400" b="0" baseline="0" dirty="0">
                          <a:latin typeface="Arial" panose="020B0604020202020204" pitchFamily="34" charset="0"/>
                        </a:rPr>
                        <a:t>0.0</a:t>
                      </a:r>
                    </a:p>
                  </a:txBody>
                  <a:tcPr anchor="ctr"/>
                </a:tc>
                <a:tc>
                  <a:txBody>
                    <a:bodyPr/>
                    <a:lstStyle/>
                    <a:p>
                      <a:pPr algn="r"/>
                      <a:r>
                        <a:rPr lang="en-US" sz="1400" b="0" baseline="0" dirty="0">
                          <a:latin typeface="Arial" panose="020B0604020202020204" pitchFamily="34" charset="0"/>
                        </a:rPr>
                        <a:t>2.0</a:t>
                      </a:r>
                    </a:p>
                  </a:txBody>
                  <a:tcPr anchor="ctr"/>
                </a:tc>
                <a:extLst>
                  <a:ext uri="{0D108BD9-81ED-4DB2-BD59-A6C34878D82A}">
                    <a16:rowId xmlns:a16="http://schemas.microsoft.com/office/drawing/2014/main" val="1339247589"/>
                  </a:ext>
                </a:extLst>
              </a:tr>
              <a:tr h="370840">
                <a:tc>
                  <a:txBody>
                    <a:bodyPr/>
                    <a:lstStyle/>
                    <a:p>
                      <a:r>
                        <a:rPr lang="en-US" sz="1400" b="0" baseline="0" dirty="0">
                          <a:latin typeface="Arial" panose="020B0604020202020204" pitchFamily="34" charset="0"/>
                        </a:rPr>
                        <a:t>Sent To Other Districts SPED </a:t>
                      </a:r>
                    </a:p>
                  </a:txBody>
                  <a:tcPr/>
                </a:tc>
                <a:tc>
                  <a:txBody>
                    <a:bodyPr/>
                    <a:lstStyle/>
                    <a:p>
                      <a:pPr algn="r"/>
                      <a:r>
                        <a:rPr lang="en-US" sz="1400" b="0" baseline="0" dirty="0">
                          <a:latin typeface="Arial" panose="020B0604020202020204" pitchFamily="34" charset="0"/>
                        </a:rPr>
                        <a:t>23.0</a:t>
                      </a:r>
                    </a:p>
                  </a:txBody>
                  <a:tcPr anchor="ctr"/>
                </a:tc>
                <a:tc>
                  <a:txBody>
                    <a:bodyPr/>
                    <a:lstStyle/>
                    <a:p>
                      <a:pPr algn="r"/>
                      <a:r>
                        <a:rPr lang="en-US" sz="1400" b="0" baseline="0" dirty="0">
                          <a:latin typeface="Arial" panose="020B0604020202020204" pitchFamily="34" charset="0"/>
                        </a:rPr>
                        <a:t>24.0</a:t>
                      </a:r>
                    </a:p>
                  </a:txBody>
                  <a:tcPr anchor="ctr"/>
                </a:tc>
                <a:tc>
                  <a:txBody>
                    <a:bodyPr/>
                    <a:lstStyle/>
                    <a:p>
                      <a:pPr algn="r"/>
                      <a:r>
                        <a:rPr lang="en-US" sz="1400" b="0" baseline="0" dirty="0">
                          <a:latin typeface="Arial" panose="020B0604020202020204" pitchFamily="34" charset="0"/>
                        </a:rPr>
                        <a:t>26.0</a:t>
                      </a:r>
                    </a:p>
                  </a:txBody>
                  <a:tcPr anchor="ctr"/>
                </a:tc>
                <a:extLst>
                  <a:ext uri="{0D108BD9-81ED-4DB2-BD59-A6C34878D82A}">
                    <a16:rowId xmlns:a16="http://schemas.microsoft.com/office/drawing/2014/main" val="177228698"/>
                  </a:ext>
                </a:extLst>
              </a:tr>
            </a:tbl>
          </a:graphicData>
        </a:graphic>
      </p:graphicFrame>
      <p:sp>
        <p:nvSpPr>
          <p:cNvPr id="3" name="Slide Number Placeholder 2">
            <a:extLst>
              <a:ext uri="{FF2B5EF4-FFF2-40B4-BE49-F238E27FC236}">
                <a16:creationId xmlns:a16="http://schemas.microsoft.com/office/drawing/2014/main" id="{A7C84339-154E-4444-A4D1-26DDFB8F54BC}"/>
              </a:ext>
            </a:extLst>
          </p:cNvPr>
          <p:cNvSpPr>
            <a:spLocks noGrp="1"/>
          </p:cNvSpPr>
          <p:nvPr>
            <p:ph type="sldNum" sz="quarter" idx="12"/>
          </p:nvPr>
        </p:nvSpPr>
        <p:spPr/>
        <p:txBody>
          <a:bodyPr/>
          <a:lstStyle/>
          <a:p>
            <a:fld id="{063B872D-3AE9-4542-A461-B751CD6BB84C}" type="slidenum">
              <a:rPr lang="en-US" smtClean="0"/>
              <a:t>47</a:t>
            </a:fld>
            <a:endParaRPr lang="en-US"/>
          </a:p>
        </p:txBody>
      </p:sp>
    </p:spTree>
    <p:extLst>
      <p:ext uri="{BB962C8B-B14F-4D97-AF65-F5344CB8AC3E}">
        <p14:creationId xmlns:p14="http://schemas.microsoft.com/office/powerpoint/2010/main" val="423522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0A54BF-7960-480C-8BA8-97F3FF8DF3A9}"/>
              </a:ext>
            </a:extLst>
          </p:cNvPr>
          <p:cNvSpPr>
            <a:spLocks noGrp="1"/>
          </p:cNvSpPr>
          <p:nvPr>
            <p:ph type="title"/>
          </p:nvPr>
        </p:nvSpPr>
        <p:spPr>
          <a:xfrm>
            <a:off x="1244967" y="235676"/>
            <a:ext cx="10096959" cy="747579"/>
          </a:xfrm>
        </p:spPr>
        <p:txBody>
          <a:bodyPr/>
          <a:lstStyle/>
          <a:p>
            <a:r>
              <a:rPr lang="en-US"/>
              <a:t>Allocations for South Amboy</a:t>
            </a:r>
            <a:br>
              <a:rPr lang="en-US"/>
            </a:br>
            <a:r>
              <a:rPr lang="en-US" sz="1800"/>
              <a:t>Expenditures dated March 13, 2020 to June 30, 2021</a:t>
            </a:r>
            <a:endParaRPr lang="en-US"/>
          </a:p>
        </p:txBody>
      </p:sp>
      <p:graphicFrame>
        <p:nvGraphicFramePr>
          <p:cNvPr id="2" name="Table 4">
            <a:extLst>
              <a:ext uri="{FF2B5EF4-FFF2-40B4-BE49-F238E27FC236}">
                <a16:creationId xmlns:a16="http://schemas.microsoft.com/office/drawing/2014/main" id="{3DC67FE1-270B-DBEA-D489-D44C8678758A}"/>
              </a:ext>
            </a:extLst>
          </p:cNvPr>
          <p:cNvGraphicFramePr>
            <a:graphicFrameLocks noGrp="1"/>
          </p:cNvGraphicFramePr>
          <p:nvPr>
            <p:extLst>
              <p:ext uri="{D42A27DB-BD31-4B8C-83A1-F6EECF244321}">
                <p14:modId xmlns:p14="http://schemas.microsoft.com/office/powerpoint/2010/main" val="1523640887"/>
              </p:ext>
            </p:extLst>
          </p:nvPr>
        </p:nvGraphicFramePr>
        <p:xfrm>
          <a:off x="177423" y="1145254"/>
          <a:ext cx="10580845" cy="4850222"/>
        </p:xfrm>
        <a:graphic>
          <a:graphicData uri="http://schemas.openxmlformats.org/drawingml/2006/table">
            <a:tbl>
              <a:tblPr firstRow="1" bandRow="1">
                <a:tableStyleId>{5C22544A-7EE6-4342-B048-85BDC9FD1C3A}</a:tableStyleId>
              </a:tblPr>
              <a:tblGrid>
                <a:gridCol w="2137762">
                  <a:extLst>
                    <a:ext uri="{9D8B030D-6E8A-4147-A177-3AD203B41FA5}">
                      <a16:colId xmlns:a16="http://schemas.microsoft.com/office/drawing/2014/main" val="85972309"/>
                    </a:ext>
                  </a:extLst>
                </a:gridCol>
                <a:gridCol w="2101174">
                  <a:extLst>
                    <a:ext uri="{9D8B030D-6E8A-4147-A177-3AD203B41FA5}">
                      <a16:colId xmlns:a16="http://schemas.microsoft.com/office/drawing/2014/main" val="1173443371"/>
                    </a:ext>
                  </a:extLst>
                </a:gridCol>
                <a:gridCol w="2110902">
                  <a:extLst>
                    <a:ext uri="{9D8B030D-6E8A-4147-A177-3AD203B41FA5}">
                      <a16:colId xmlns:a16="http://schemas.microsoft.com/office/drawing/2014/main" val="3821061284"/>
                    </a:ext>
                  </a:extLst>
                </a:gridCol>
                <a:gridCol w="2101175">
                  <a:extLst>
                    <a:ext uri="{9D8B030D-6E8A-4147-A177-3AD203B41FA5}">
                      <a16:colId xmlns:a16="http://schemas.microsoft.com/office/drawing/2014/main" val="2743579970"/>
                    </a:ext>
                  </a:extLst>
                </a:gridCol>
                <a:gridCol w="2129832">
                  <a:extLst>
                    <a:ext uri="{9D8B030D-6E8A-4147-A177-3AD203B41FA5}">
                      <a16:colId xmlns:a16="http://schemas.microsoft.com/office/drawing/2014/main" val="1018678822"/>
                    </a:ext>
                  </a:extLst>
                </a:gridCol>
              </a:tblGrid>
              <a:tr h="251352">
                <a:tc>
                  <a:txBody>
                    <a:bodyPr/>
                    <a:lstStyle/>
                    <a:p>
                      <a:r>
                        <a:rPr lang="en-US" sz="1400" baseline="0" dirty="0">
                          <a:latin typeface="Arial" panose="020B0604020202020204" pitchFamily="34" charset="0"/>
                        </a:rPr>
                        <a:t>ESSER Fund</a:t>
                      </a:r>
                    </a:p>
                  </a:txBody>
                  <a:tcPr/>
                </a:tc>
                <a:tc>
                  <a:txBody>
                    <a:bodyPr/>
                    <a:lstStyle/>
                    <a:p>
                      <a:r>
                        <a:rPr lang="en-US" sz="1400" baseline="0" dirty="0">
                          <a:latin typeface="Arial" panose="020B0604020202020204" pitchFamily="34" charset="0"/>
                        </a:rPr>
                        <a:t>Grant Name</a:t>
                      </a:r>
                    </a:p>
                  </a:txBody>
                  <a:tcPr/>
                </a:tc>
                <a:tc>
                  <a:txBody>
                    <a:bodyPr/>
                    <a:lstStyle/>
                    <a:p>
                      <a:r>
                        <a:rPr lang="en-US" sz="1400" baseline="0" dirty="0">
                          <a:latin typeface="Arial" panose="020B0604020202020204" pitchFamily="34" charset="0"/>
                        </a:rPr>
                        <a:t>Federal Category</a:t>
                      </a:r>
                    </a:p>
                  </a:txBody>
                  <a:tcPr/>
                </a:tc>
                <a:tc>
                  <a:txBody>
                    <a:bodyPr/>
                    <a:lstStyle/>
                    <a:p>
                      <a:r>
                        <a:rPr lang="en-US" sz="1400" baseline="0" dirty="0">
                          <a:latin typeface="Arial" panose="020B0604020202020204" pitchFamily="34" charset="0"/>
                        </a:rPr>
                        <a:t>Total Allocation</a:t>
                      </a:r>
                    </a:p>
                  </a:txBody>
                  <a:tcPr/>
                </a:tc>
                <a:tc>
                  <a:txBody>
                    <a:bodyPr/>
                    <a:lstStyle/>
                    <a:p>
                      <a:r>
                        <a:rPr lang="en-US" sz="1400" baseline="0" dirty="0">
                          <a:latin typeface="Arial" panose="020B0604020202020204" pitchFamily="34" charset="0"/>
                        </a:rPr>
                        <a:t>Total Expanded</a:t>
                      </a:r>
                    </a:p>
                  </a:txBody>
                  <a:tcPr/>
                </a:tc>
                <a:extLst>
                  <a:ext uri="{0D108BD9-81ED-4DB2-BD59-A6C34878D82A}">
                    <a16:rowId xmlns:a16="http://schemas.microsoft.com/office/drawing/2014/main" val="1797937512"/>
                  </a:ext>
                </a:extLst>
              </a:tr>
              <a:tr h="251352">
                <a:tc>
                  <a:txBody>
                    <a:bodyPr/>
                    <a:lstStyle/>
                    <a:p>
                      <a:r>
                        <a:rPr lang="en-US" sz="1200" baseline="0" dirty="0">
                          <a:latin typeface="Arial" panose="020B0604020202020204" pitchFamily="34" charset="0"/>
                        </a:rPr>
                        <a:t>CARES (ESSER I)</a:t>
                      </a:r>
                    </a:p>
                  </a:txBody>
                  <a:tcPr/>
                </a:tc>
                <a:tc>
                  <a:txBody>
                    <a:bodyPr/>
                    <a:lstStyle/>
                    <a:p>
                      <a:r>
                        <a:rPr lang="en-US" sz="1200" baseline="0" dirty="0">
                          <a:latin typeface="Arial" panose="020B0604020202020204" pitchFamily="34" charset="0"/>
                        </a:rPr>
                        <a:t>CARES</a:t>
                      </a:r>
                    </a:p>
                  </a:txBody>
                  <a:tcPr/>
                </a:tc>
                <a:tc>
                  <a:txBody>
                    <a:bodyPr/>
                    <a:lstStyle/>
                    <a:p>
                      <a:r>
                        <a:rPr lang="en-US" sz="1200" baseline="0" dirty="0">
                          <a:latin typeface="Arial" panose="020B0604020202020204" pitchFamily="34" charset="0"/>
                        </a:rPr>
                        <a:t>Mandatory</a:t>
                      </a:r>
                    </a:p>
                  </a:txBody>
                  <a:tcPr/>
                </a:tc>
                <a:tc>
                  <a:txBody>
                    <a:bodyPr/>
                    <a:lstStyle/>
                    <a:p>
                      <a:r>
                        <a:rPr lang="en-US" sz="1200" baseline="0" dirty="0">
                          <a:latin typeface="Arial" panose="020B0604020202020204" pitchFamily="34" charset="0"/>
                        </a:rPr>
                        <a:t>217,886</a:t>
                      </a:r>
                    </a:p>
                  </a:txBody>
                  <a:tcPr/>
                </a:tc>
                <a:tc>
                  <a:txBody>
                    <a:bodyPr/>
                    <a:lstStyle/>
                    <a:p>
                      <a:r>
                        <a:rPr lang="en-US" sz="1200" baseline="0" dirty="0">
                          <a:latin typeface="Arial" panose="020B0604020202020204" pitchFamily="34" charset="0"/>
                        </a:rPr>
                        <a:t>206,598</a:t>
                      </a:r>
                    </a:p>
                  </a:txBody>
                  <a:tcPr/>
                </a:tc>
                <a:extLst>
                  <a:ext uri="{0D108BD9-81ED-4DB2-BD59-A6C34878D82A}">
                    <a16:rowId xmlns:a16="http://schemas.microsoft.com/office/drawing/2014/main" val="865241541"/>
                  </a:ext>
                </a:extLst>
              </a:tr>
              <a:tr h="251352">
                <a:tc>
                  <a:txBody>
                    <a:bodyPr/>
                    <a:lstStyle/>
                    <a:p>
                      <a:r>
                        <a:rPr lang="en-US" sz="1200" baseline="0" dirty="0">
                          <a:latin typeface="Arial" panose="020B0604020202020204" pitchFamily="34" charset="0"/>
                        </a:rPr>
                        <a:t>CRRSA (EESER II)</a:t>
                      </a:r>
                    </a:p>
                  </a:txBody>
                  <a:tcPr/>
                </a:tc>
                <a:tc>
                  <a:txBody>
                    <a:bodyPr/>
                    <a:lstStyle/>
                    <a:p>
                      <a:r>
                        <a:rPr lang="en-US" sz="1200" baseline="0" dirty="0">
                          <a:latin typeface="Arial" panose="020B0604020202020204" pitchFamily="34" charset="0"/>
                        </a:rPr>
                        <a:t>CRRSA-ESSER II</a:t>
                      </a:r>
                    </a:p>
                  </a:txBody>
                  <a:tcPr/>
                </a:tc>
                <a:tc>
                  <a:txBody>
                    <a:bodyPr/>
                    <a:lstStyle/>
                    <a:p>
                      <a:r>
                        <a:rPr lang="en-US" sz="1200" baseline="0" dirty="0">
                          <a:latin typeface="Arial" panose="020B0604020202020204" pitchFamily="34" charset="0"/>
                        </a:rPr>
                        <a:t>Mandatory</a:t>
                      </a:r>
                    </a:p>
                  </a:txBody>
                  <a:tcPr/>
                </a:tc>
                <a:tc>
                  <a:txBody>
                    <a:bodyPr/>
                    <a:lstStyle/>
                    <a:p>
                      <a:r>
                        <a:rPr lang="en-US" sz="1200" baseline="0" dirty="0">
                          <a:latin typeface="Arial" panose="020B0604020202020204" pitchFamily="34" charset="0"/>
                        </a:rPr>
                        <a:t>846,676</a:t>
                      </a:r>
                    </a:p>
                  </a:txBody>
                  <a:tcPr/>
                </a:tc>
                <a:tc>
                  <a:txBody>
                    <a:bodyPr/>
                    <a:lstStyle/>
                    <a:p>
                      <a:endParaRPr lang="en-US" sz="1200" baseline="0" dirty="0">
                        <a:latin typeface="Arial" panose="020B0604020202020204" pitchFamily="34" charset="0"/>
                      </a:endParaRPr>
                    </a:p>
                  </a:txBody>
                  <a:tcPr/>
                </a:tc>
                <a:extLst>
                  <a:ext uri="{0D108BD9-81ED-4DB2-BD59-A6C34878D82A}">
                    <a16:rowId xmlns:a16="http://schemas.microsoft.com/office/drawing/2014/main" val="381322821"/>
                  </a:ext>
                </a:extLst>
              </a:tr>
              <a:tr h="42729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rPr>
                        <a:t>CRRSA (EESER II) </a:t>
                      </a:r>
                    </a:p>
                  </a:txBody>
                  <a:tcPr/>
                </a:tc>
                <a:tc>
                  <a:txBody>
                    <a:bodyPr/>
                    <a:lstStyle/>
                    <a:p>
                      <a:r>
                        <a:rPr lang="en-US" sz="1200" baseline="0" dirty="0">
                          <a:latin typeface="Arial" panose="020B0604020202020204" pitchFamily="34" charset="0"/>
                        </a:rPr>
                        <a:t>CR Learning Accreditation Grant</a:t>
                      </a:r>
                    </a:p>
                  </a:txBody>
                  <a:tcPr/>
                </a:tc>
                <a:tc>
                  <a:txBody>
                    <a:bodyPr/>
                    <a:lstStyle/>
                    <a:p>
                      <a:r>
                        <a:rPr lang="en-US" sz="1200" baseline="0" dirty="0">
                          <a:latin typeface="Arial" panose="020B0604020202020204" pitchFamily="34" charset="0"/>
                        </a:rPr>
                        <a:t>State set-aside</a:t>
                      </a:r>
                    </a:p>
                  </a:txBody>
                  <a:tcPr/>
                </a:tc>
                <a:tc>
                  <a:txBody>
                    <a:bodyPr/>
                    <a:lstStyle/>
                    <a:p>
                      <a:r>
                        <a:rPr lang="en-US" sz="1200" baseline="0" dirty="0">
                          <a:latin typeface="Arial" panose="020B0604020202020204" pitchFamily="34" charset="0"/>
                        </a:rPr>
                        <a:t>54,335</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1253997160"/>
                  </a:ext>
                </a:extLst>
              </a:tr>
              <a:tr h="251352">
                <a:tc>
                  <a:txBody>
                    <a:bodyPr/>
                    <a:lstStyle/>
                    <a:p>
                      <a:r>
                        <a:rPr lang="en-US" sz="1200" baseline="0" dirty="0">
                          <a:latin typeface="Arial" panose="020B0604020202020204" pitchFamily="34" charset="0"/>
                        </a:rPr>
                        <a:t>ARP ESSER</a:t>
                      </a:r>
                    </a:p>
                  </a:txBody>
                  <a:tcPr/>
                </a:tc>
                <a:tc>
                  <a:txBody>
                    <a:bodyPr/>
                    <a:lstStyle/>
                    <a:p>
                      <a:r>
                        <a:rPr lang="en-US" sz="1200" baseline="0" dirty="0">
                          <a:latin typeface="Arial" panose="020B0604020202020204" pitchFamily="34" charset="0"/>
                        </a:rPr>
                        <a:t>CR Mental Health</a:t>
                      </a:r>
                    </a:p>
                  </a:txBody>
                  <a:tcPr/>
                </a:tc>
                <a:tc>
                  <a:txBody>
                    <a:bodyPr/>
                    <a:lstStyle/>
                    <a:p>
                      <a:r>
                        <a:rPr lang="en-US" sz="1200" baseline="0" dirty="0">
                          <a:latin typeface="Arial" panose="020B0604020202020204" pitchFamily="34" charset="0"/>
                        </a:rPr>
                        <a:t>State set-aside</a:t>
                      </a:r>
                    </a:p>
                  </a:txBody>
                  <a:tcPr/>
                </a:tc>
                <a:tc>
                  <a:txBody>
                    <a:bodyPr/>
                    <a:lstStyle/>
                    <a:p>
                      <a:r>
                        <a:rPr lang="en-US" sz="1200" baseline="0" dirty="0">
                          <a:latin typeface="Arial" panose="020B0604020202020204" pitchFamily="34" charset="0"/>
                        </a:rPr>
                        <a:t>45,000</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4263029386"/>
                  </a:ext>
                </a:extLst>
              </a:tr>
              <a:tr h="251352">
                <a:tc>
                  <a:txBody>
                    <a:bodyPr/>
                    <a:lstStyle/>
                    <a:p>
                      <a:r>
                        <a:rPr lang="en-US" sz="1200" baseline="0" dirty="0">
                          <a:latin typeface="Arial" panose="020B0604020202020204" pitchFamily="34" charset="0"/>
                        </a:rPr>
                        <a:t>ARP ESSER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rPr>
                        <a:t>ARP ESSER</a:t>
                      </a:r>
                    </a:p>
                  </a:txBody>
                  <a:tcPr/>
                </a:tc>
                <a:tc>
                  <a:txBody>
                    <a:bodyPr/>
                    <a:lstStyle/>
                    <a:p>
                      <a:r>
                        <a:rPr lang="en-US" sz="1200" baseline="0" dirty="0">
                          <a:latin typeface="Arial" panose="020B0604020202020204" pitchFamily="34" charset="0"/>
                        </a:rPr>
                        <a:t>Mandatory</a:t>
                      </a:r>
                    </a:p>
                  </a:txBody>
                  <a:tcPr/>
                </a:tc>
                <a:tc>
                  <a:txBody>
                    <a:bodyPr/>
                    <a:lstStyle/>
                    <a:p>
                      <a:r>
                        <a:rPr lang="en-US" sz="1200" baseline="0" dirty="0">
                          <a:latin typeface="Arial" panose="020B0604020202020204" pitchFamily="34" charset="0"/>
                        </a:rPr>
                        <a:t>1,902,850</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641023087"/>
                  </a:ext>
                </a:extLst>
              </a:tr>
              <a:tr h="779191">
                <a:tc>
                  <a:txBody>
                    <a:bodyPr/>
                    <a:lstStyle/>
                    <a:p>
                      <a:r>
                        <a:rPr lang="en-US" sz="1200" baseline="0" dirty="0">
                          <a:latin typeface="Arial" panose="020B0604020202020204" pitchFamily="34" charset="0"/>
                        </a:rPr>
                        <a:t>ARP ESSER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rPr>
                        <a:t>Accelerated Learning Coaching  and Enrichment Activities Grant</a:t>
                      </a:r>
                    </a:p>
                  </a:txBody>
                  <a:tcPr/>
                </a:tc>
                <a:tc>
                  <a:txBody>
                    <a:bodyPr/>
                    <a:lstStyle/>
                    <a:p>
                      <a:r>
                        <a:rPr lang="en-US" sz="1200" baseline="0" dirty="0">
                          <a:latin typeface="Arial" panose="020B0604020202020204" pitchFamily="34" charset="0"/>
                        </a:rPr>
                        <a:t>State set-aside</a:t>
                      </a:r>
                    </a:p>
                  </a:txBody>
                  <a:tcPr/>
                </a:tc>
                <a:tc>
                  <a:txBody>
                    <a:bodyPr/>
                    <a:lstStyle/>
                    <a:p>
                      <a:r>
                        <a:rPr lang="en-US" sz="1200" baseline="0" dirty="0">
                          <a:latin typeface="Arial" panose="020B0604020202020204" pitchFamily="34" charset="0"/>
                        </a:rPr>
                        <a:t>105,157</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1963317843"/>
                  </a:ext>
                </a:extLst>
              </a:tr>
              <a:tr h="603245">
                <a:tc>
                  <a:txBody>
                    <a:bodyPr/>
                    <a:lstStyle/>
                    <a:p>
                      <a:r>
                        <a:rPr lang="en-US" sz="1200" baseline="0" dirty="0">
                          <a:latin typeface="Arial" panose="020B0604020202020204" pitchFamily="34" charset="0"/>
                        </a:rPr>
                        <a:t>ARP ESSER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rPr>
                        <a:t>Evidence-Based Summer Learning and Enrichment Grant</a:t>
                      </a:r>
                    </a:p>
                  </a:txBody>
                  <a:tcPr/>
                </a:tc>
                <a:tc>
                  <a:txBody>
                    <a:bodyPr/>
                    <a:lstStyle/>
                    <a:p>
                      <a:r>
                        <a:rPr lang="en-US" sz="1200" baseline="0" dirty="0">
                          <a:latin typeface="Arial" panose="020B0604020202020204" pitchFamily="34" charset="0"/>
                        </a:rPr>
                        <a:t>State set-aside</a:t>
                      </a:r>
                    </a:p>
                  </a:txBody>
                  <a:tcPr/>
                </a:tc>
                <a:tc>
                  <a:txBody>
                    <a:bodyPr/>
                    <a:lstStyle/>
                    <a:p>
                      <a:r>
                        <a:rPr lang="en-US" sz="1200" baseline="0" dirty="0">
                          <a:latin typeface="Arial" panose="020B0604020202020204" pitchFamily="34" charset="0"/>
                        </a:rPr>
                        <a:t>40,000</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2752843843"/>
                  </a:ext>
                </a:extLst>
              </a:tr>
              <a:tr h="779191">
                <a:tc>
                  <a:txBody>
                    <a:bodyPr/>
                    <a:lstStyle/>
                    <a:p>
                      <a:r>
                        <a:rPr lang="en-US" sz="1200" baseline="0" dirty="0">
                          <a:latin typeface="Arial" panose="020B0604020202020204" pitchFamily="34" charset="0"/>
                        </a:rPr>
                        <a:t>ARP ESSER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rPr>
                        <a:t>Evidence Based Comprehensive Beyond School Day Activities Grant</a:t>
                      </a:r>
                    </a:p>
                  </a:txBody>
                  <a:tcPr/>
                </a:tc>
                <a:tc>
                  <a:txBody>
                    <a:bodyPr/>
                    <a:lstStyle/>
                    <a:p>
                      <a:r>
                        <a:rPr lang="en-US" sz="1200" baseline="0" dirty="0">
                          <a:latin typeface="Arial" panose="020B0604020202020204" pitchFamily="34" charset="0"/>
                        </a:rPr>
                        <a:t>State set-aside</a:t>
                      </a:r>
                    </a:p>
                  </a:txBody>
                  <a:tcPr/>
                </a:tc>
                <a:tc>
                  <a:txBody>
                    <a:bodyPr/>
                    <a:lstStyle/>
                    <a:p>
                      <a:r>
                        <a:rPr lang="en-US" sz="1200" baseline="0" dirty="0">
                          <a:latin typeface="Arial" panose="020B0604020202020204" pitchFamily="34" charset="0"/>
                        </a:rPr>
                        <a:t>40,000</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1675569426"/>
                  </a:ext>
                </a:extLst>
              </a:tr>
              <a:tr h="394240">
                <a:tc>
                  <a:txBody>
                    <a:bodyPr/>
                    <a:lstStyle/>
                    <a:p>
                      <a:r>
                        <a:rPr lang="en-US" sz="1200" baseline="0" dirty="0">
                          <a:latin typeface="Arial" panose="020B0604020202020204" pitchFamily="34" charset="0"/>
                        </a:rPr>
                        <a:t>ARP ESSER</a:t>
                      </a:r>
                    </a:p>
                  </a:txBody>
                  <a:tcPr/>
                </a:tc>
                <a:tc>
                  <a:txBody>
                    <a:bodyPr/>
                    <a:lstStyle/>
                    <a:p>
                      <a:r>
                        <a:rPr lang="en-US" sz="1200" baseline="0" dirty="0">
                          <a:latin typeface="Arial" panose="020B0604020202020204" pitchFamily="34" charset="0"/>
                        </a:rPr>
                        <a:t>MTSS Mental Health Support Grant</a:t>
                      </a:r>
                    </a:p>
                  </a:txBody>
                  <a:tcPr/>
                </a:tc>
                <a:tc>
                  <a:txBody>
                    <a:bodyPr/>
                    <a:lstStyle/>
                    <a:p>
                      <a:r>
                        <a:rPr lang="en-US" sz="1200" baseline="0" dirty="0">
                          <a:latin typeface="Arial" panose="020B0604020202020204" pitchFamily="34" charset="0"/>
                        </a:rPr>
                        <a:t>State set-aside</a:t>
                      </a:r>
                    </a:p>
                  </a:txBody>
                  <a:tcPr/>
                </a:tc>
                <a:tc>
                  <a:txBody>
                    <a:bodyPr/>
                    <a:lstStyle/>
                    <a:p>
                      <a:r>
                        <a:rPr lang="en-US" sz="1200" baseline="0" dirty="0">
                          <a:latin typeface="Arial" panose="020B0604020202020204" pitchFamily="34" charset="0"/>
                        </a:rPr>
                        <a:t>88,501</a:t>
                      </a:r>
                    </a:p>
                  </a:txBody>
                  <a:tcPr/>
                </a:tc>
                <a:tc>
                  <a:txBody>
                    <a:bodyPr/>
                    <a:lstStyle/>
                    <a:p>
                      <a:r>
                        <a:rPr lang="en-US" sz="1200" baseline="0" dirty="0">
                          <a:latin typeface="Arial" panose="020B0604020202020204" pitchFamily="34" charset="0"/>
                        </a:rPr>
                        <a:t>0</a:t>
                      </a:r>
                    </a:p>
                  </a:txBody>
                  <a:tcPr/>
                </a:tc>
                <a:extLst>
                  <a:ext uri="{0D108BD9-81ED-4DB2-BD59-A6C34878D82A}">
                    <a16:rowId xmlns:a16="http://schemas.microsoft.com/office/drawing/2014/main" val="2835842472"/>
                  </a:ext>
                </a:extLst>
              </a:tr>
              <a:tr h="301622">
                <a:tc>
                  <a:txBody>
                    <a:bodyPr/>
                    <a:lstStyle/>
                    <a:p>
                      <a:endParaRPr lang="en-US"/>
                    </a:p>
                  </a:txBody>
                  <a:tcPr/>
                </a:tc>
                <a:tc>
                  <a:txBody>
                    <a:bodyPr/>
                    <a:lstStyle/>
                    <a:p>
                      <a:endParaRPr lang="en-US"/>
                    </a:p>
                  </a:txBody>
                  <a:tcPr/>
                </a:tc>
                <a:tc>
                  <a:txBody>
                    <a:bodyPr/>
                    <a:lstStyle/>
                    <a:p>
                      <a:endParaRPr lang="en-US" dirty="0"/>
                    </a:p>
                  </a:txBody>
                  <a:tcPr/>
                </a:tc>
                <a:tc>
                  <a:txBody>
                    <a:bodyPr/>
                    <a:lstStyle/>
                    <a:p>
                      <a:r>
                        <a:rPr lang="en-US" sz="1600" baseline="0" dirty="0">
                          <a:latin typeface="Arial" panose="020B0604020202020204" pitchFamily="34" charset="0"/>
                        </a:rPr>
                        <a:t>3,340,405</a:t>
                      </a:r>
                      <a:endParaRPr lang="en-US" sz="1800" baseline="0" dirty="0">
                        <a:latin typeface="Arial" panose="020B0604020202020204" pitchFamily="34" charset="0"/>
                      </a:endParaRPr>
                    </a:p>
                  </a:txBody>
                  <a:tcPr/>
                </a:tc>
                <a:tc>
                  <a:txBody>
                    <a:bodyPr/>
                    <a:lstStyle/>
                    <a:p>
                      <a:endParaRPr lang="en-US" dirty="0"/>
                    </a:p>
                  </a:txBody>
                  <a:tcPr/>
                </a:tc>
                <a:extLst>
                  <a:ext uri="{0D108BD9-81ED-4DB2-BD59-A6C34878D82A}">
                    <a16:rowId xmlns:a16="http://schemas.microsoft.com/office/drawing/2014/main" val="4079278941"/>
                  </a:ext>
                </a:extLst>
              </a:tr>
            </a:tbl>
          </a:graphicData>
        </a:graphic>
      </p:graphicFrame>
      <p:sp>
        <p:nvSpPr>
          <p:cNvPr id="3" name="Slide Number Placeholder 2">
            <a:extLst>
              <a:ext uri="{FF2B5EF4-FFF2-40B4-BE49-F238E27FC236}">
                <a16:creationId xmlns:a16="http://schemas.microsoft.com/office/drawing/2014/main" id="{8CB3534A-2982-495A-A90C-1B233AF11D08}"/>
              </a:ext>
            </a:extLst>
          </p:cNvPr>
          <p:cNvSpPr>
            <a:spLocks noGrp="1"/>
          </p:cNvSpPr>
          <p:nvPr>
            <p:ph type="sldNum" sz="quarter" idx="12"/>
          </p:nvPr>
        </p:nvSpPr>
        <p:spPr/>
        <p:txBody>
          <a:bodyPr/>
          <a:lstStyle/>
          <a:p>
            <a:fld id="{063B872D-3AE9-4542-A461-B751CD6BB84C}" type="slidenum">
              <a:rPr lang="en-US" smtClean="0"/>
              <a:t>48</a:t>
            </a:fld>
            <a:endParaRPr lang="en-US"/>
          </a:p>
        </p:txBody>
      </p:sp>
    </p:spTree>
    <p:extLst>
      <p:ext uri="{BB962C8B-B14F-4D97-AF65-F5344CB8AC3E}">
        <p14:creationId xmlns:p14="http://schemas.microsoft.com/office/powerpoint/2010/main" val="20226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AF5D9-93D2-4F56-A5F7-EAED70652DC5}"/>
              </a:ext>
            </a:extLst>
          </p:cNvPr>
          <p:cNvSpPr>
            <a:spLocks noGrp="1"/>
          </p:cNvSpPr>
          <p:nvPr>
            <p:ph type="title"/>
          </p:nvPr>
        </p:nvSpPr>
        <p:spPr/>
        <p:txBody>
          <a:bodyPr/>
          <a:lstStyle/>
          <a:p>
            <a:r>
              <a:rPr lang="en-US"/>
              <a:t>State Set-Aside Funds</a:t>
            </a:r>
          </a:p>
        </p:txBody>
      </p:sp>
      <p:sp>
        <p:nvSpPr>
          <p:cNvPr id="10" name="Content Placeholder 9">
            <a:extLst>
              <a:ext uri="{FF2B5EF4-FFF2-40B4-BE49-F238E27FC236}">
                <a16:creationId xmlns:a16="http://schemas.microsoft.com/office/drawing/2014/main" id="{5EAB9D8E-D551-4574-997E-CC961A5350F8}"/>
              </a:ext>
            </a:extLst>
          </p:cNvPr>
          <p:cNvSpPr>
            <a:spLocks noGrp="1"/>
          </p:cNvSpPr>
          <p:nvPr>
            <p:ph sz="half" idx="1"/>
          </p:nvPr>
        </p:nvSpPr>
        <p:spPr/>
        <p:txBody>
          <a:bodyPr>
            <a:normAutofit fontScale="85000" lnSpcReduction="20000"/>
          </a:bodyPr>
          <a:lstStyle/>
          <a:p>
            <a:r>
              <a:rPr lang="en-US" sz="2200" dirty="0"/>
              <a:t>CARES</a:t>
            </a:r>
          </a:p>
          <a:p>
            <a:pPr lvl="1"/>
            <a:r>
              <a:rPr lang="en-US" sz="2000" dirty="0"/>
              <a:t>Physical Health and Safety</a:t>
            </a:r>
          </a:p>
          <a:p>
            <a:pPr lvl="2"/>
            <a:r>
              <a:rPr lang="en-US" sz="1900" dirty="0"/>
              <a:t>Expenditures in filtration/ventilation</a:t>
            </a:r>
          </a:p>
          <a:p>
            <a:pPr lvl="2"/>
            <a:r>
              <a:rPr lang="en-US" sz="1900" dirty="0"/>
              <a:t>Masks/Face Shields</a:t>
            </a:r>
          </a:p>
          <a:p>
            <a:pPr lvl="2"/>
            <a:r>
              <a:rPr lang="en-US" sz="1900" dirty="0"/>
              <a:t>Sanitizer and Floor Stands</a:t>
            </a:r>
          </a:p>
          <a:p>
            <a:pPr lvl="2"/>
            <a:r>
              <a:rPr lang="en-US" sz="1900" dirty="0"/>
              <a:t>COVID screen testing</a:t>
            </a:r>
          </a:p>
          <a:p>
            <a:pPr lvl="2"/>
            <a:r>
              <a:rPr lang="en-US" sz="1900" dirty="0"/>
              <a:t>Signage related to distance</a:t>
            </a:r>
          </a:p>
          <a:p>
            <a:pPr lvl="2"/>
            <a:r>
              <a:rPr lang="en-US" sz="1900" dirty="0"/>
              <a:t>Contact tracing</a:t>
            </a:r>
          </a:p>
          <a:p>
            <a:pPr lvl="2"/>
            <a:r>
              <a:rPr lang="en-US" sz="1900" dirty="0"/>
              <a:t>Cleaning and disinfection  </a:t>
            </a:r>
          </a:p>
          <a:p>
            <a:pPr lvl="2"/>
            <a:r>
              <a:rPr lang="en-US" sz="1900" dirty="0"/>
              <a:t>Thermometers (Infrared)</a:t>
            </a:r>
          </a:p>
          <a:p>
            <a:pPr lvl="2"/>
            <a:r>
              <a:rPr lang="en-US" sz="1900" dirty="0"/>
              <a:t>Plexiglass Shields for Staff/Students</a:t>
            </a:r>
          </a:p>
        </p:txBody>
      </p:sp>
      <p:pic>
        <p:nvPicPr>
          <p:cNvPr id="6" name="Picture 2" descr="disposable face masks ">
            <a:extLst>
              <a:ext uri="{FF2B5EF4-FFF2-40B4-BE49-F238E27FC236}">
                <a16:creationId xmlns:a16="http://schemas.microsoft.com/office/drawing/2014/main" id="{54B1E0DD-4C0F-47A1-AA45-14DA7A7DE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578" y="1775865"/>
            <a:ext cx="2159000" cy="1439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atient wearing a lowered mask gets a nose swab">
            <a:extLst>
              <a:ext uri="{FF2B5EF4-FFF2-40B4-BE49-F238E27FC236}">
                <a16:creationId xmlns:a16="http://schemas.microsoft.com/office/drawing/2014/main" id="{64C6DF11-0501-410B-81BD-F8F5808DC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9762" y="1950725"/>
            <a:ext cx="2201603" cy="1229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sign with two feet in the middle that says: PLEASE KEEP SOCIAL DISTANCE STAND HERE">
            <a:extLst>
              <a:ext uri="{FF2B5EF4-FFF2-40B4-BE49-F238E27FC236}">
                <a16:creationId xmlns:a16="http://schemas.microsoft.com/office/drawing/2014/main" id="{3BAF4B18-4C32-49A3-A63D-6CFC8DF118A9}"/>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578" y="3429000"/>
            <a:ext cx="1863703" cy="1863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ue, disposable  gown">
            <a:extLst>
              <a:ext uri="{FF2B5EF4-FFF2-40B4-BE49-F238E27FC236}">
                <a16:creationId xmlns:a16="http://schemas.microsoft.com/office/drawing/2014/main" id="{E3705D41-E580-4D44-A77A-56C6FE71B6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4874" y="3429000"/>
            <a:ext cx="1168889" cy="21515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6A0D7F6-3674-4D85-92C7-1C490E456C6C}"/>
              </a:ext>
            </a:extLst>
          </p:cNvPr>
          <p:cNvSpPr>
            <a:spLocks noGrp="1"/>
          </p:cNvSpPr>
          <p:nvPr>
            <p:ph type="sldNum" sz="quarter" idx="12"/>
          </p:nvPr>
        </p:nvSpPr>
        <p:spPr/>
        <p:txBody>
          <a:bodyPr/>
          <a:lstStyle/>
          <a:p>
            <a:fld id="{063B872D-3AE9-4542-A461-B751CD6BB84C}" type="slidenum">
              <a:rPr lang="en-US" smtClean="0"/>
              <a:t>49</a:t>
            </a:fld>
            <a:endParaRPr lang="en-US"/>
          </a:p>
        </p:txBody>
      </p:sp>
    </p:spTree>
    <p:extLst>
      <p:ext uri="{BB962C8B-B14F-4D97-AF65-F5344CB8AC3E}">
        <p14:creationId xmlns:p14="http://schemas.microsoft.com/office/powerpoint/2010/main" val="370714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b="1"/>
              <a:t>NJTSS/SEL/</a:t>
            </a:r>
            <a:r>
              <a:rPr lang="en-US" sz="6000"/>
              <a:t>Mental Health</a:t>
            </a:r>
            <a:endParaRPr lang="en-US" sz="6000" b="1"/>
          </a:p>
        </p:txBody>
      </p:sp>
    </p:spTree>
    <p:extLst>
      <p:ext uri="{BB962C8B-B14F-4D97-AF65-F5344CB8AC3E}">
        <p14:creationId xmlns:p14="http://schemas.microsoft.com/office/powerpoint/2010/main" val="552182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6BC0F-1B56-4148-98BF-1CED3E847627}"/>
              </a:ext>
            </a:extLst>
          </p:cNvPr>
          <p:cNvSpPr>
            <a:spLocks noGrp="1"/>
          </p:cNvSpPr>
          <p:nvPr>
            <p:ph type="title"/>
          </p:nvPr>
        </p:nvSpPr>
        <p:spPr/>
        <p:txBody>
          <a:bodyPr/>
          <a:lstStyle/>
          <a:p>
            <a:r>
              <a:rPr lang="en-US" dirty="0"/>
              <a:t>Parent/Student Reengagement</a:t>
            </a:r>
          </a:p>
        </p:txBody>
      </p:sp>
      <p:sp>
        <p:nvSpPr>
          <p:cNvPr id="6" name="Content Placeholder 5">
            <a:extLst>
              <a:ext uri="{FF2B5EF4-FFF2-40B4-BE49-F238E27FC236}">
                <a16:creationId xmlns:a16="http://schemas.microsoft.com/office/drawing/2014/main" id="{C6A60D41-9CFD-4852-9284-AF24484CAE2B}"/>
              </a:ext>
            </a:extLst>
          </p:cNvPr>
          <p:cNvSpPr>
            <a:spLocks noGrp="1"/>
          </p:cNvSpPr>
          <p:nvPr>
            <p:ph sz="half" idx="1"/>
          </p:nvPr>
        </p:nvSpPr>
        <p:spPr>
          <a:xfrm>
            <a:off x="506982" y="1429208"/>
            <a:ext cx="5843531" cy="4498057"/>
          </a:xfrm>
        </p:spPr>
        <p:txBody>
          <a:bodyPr/>
          <a:lstStyle/>
          <a:p>
            <a:endParaRPr lang="en-US" sz="1400" dirty="0"/>
          </a:p>
          <a:p>
            <a:r>
              <a:rPr lang="en-US" dirty="0"/>
              <a:t>Parent Facilitator</a:t>
            </a:r>
          </a:p>
          <a:p>
            <a:r>
              <a:rPr lang="en-US" dirty="0"/>
              <a:t>Parent Workshops</a:t>
            </a:r>
          </a:p>
          <a:p>
            <a:r>
              <a:rPr lang="en-US" dirty="0"/>
              <a:t>Keystone online courses</a:t>
            </a:r>
          </a:p>
          <a:p>
            <a:r>
              <a:rPr lang="en-US" dirty="0"/>
              <a:t>Tutoring online</a:t>
            </a:r>
          </a:p>
          <a:p>
            <a:r>
              <a:rPr lang="en-US" dirty="0"/>
              <a:t>Mindfulness/Yoga Online</a:t>
            </a:r>
          </a:p>
        </p:txBody>
      </p:sp>
      <p:pic>
        <p:nvPicPr>
          <p:cNvPr id="8" name="Content Placeholder 7" descr="Woman and child sitting at a table looking at an open book. They are each holding a crayon and there are other crayons on the table. ">
            <a:extLst>
              <a:ext uri="{FF2B5EF4-FFF2-40B4-BE49-F238E27FC236}">
                <a16:creationId xmlns:a16="http://schemas.microsoft.com/office/drawing/2014/main" id="{6AC72884-0B72-4C6B-BB8F-151111E2E6A0}"/>
              </a:ext>
            </a:extLst>
          </p:cNvPr>
          <p:cNvPicPr>
            <a:picLocks noGrp="1" noChangeAspect="1"/>
          </p:cNvPicPr>
          <p:nvPr>
            <p:ph sz="half" idx="13"/>
          </p:nvPr>
        </p:nvPicPr>
        <p:blipFill>
          <a:blip r:embed="rId3"/>
          <a:stretch>
            <a:fillRect/>
          </a:stretch>
        </p:blipFill>
        <p:spPr>
          <a:xfrm>
            <a:off x="6248870" y="2221165"/>
            <a:ext cx="5182049" cy="2914141"/>
          </a:xfrm>
          <a:prstGeom prst="rect">
            <a:avLst/>
          </a:prstGeom>
        </p:spPr>
      </p:pic>
      <p:sp>
        <p:nvSpPr>
          <p:cNvPr id="3" name="Slide Number Placeholder 2">
            <a:extLst>
              <a:ext uri="{FF2B5EF4-FFF2-40B4-BE49-F238E27FC236}">
                <a16:creationId xmlns:a16="http://schemas.microsoft.com/office/drawing/2014/main" id="{C02506DD-C572-4D79-9274-5102363AB126}"/>
              </a:ext>
            </a:extLst>
          </p:cNvPr>
          <p:cNvSpPr>
            <a:spLocks noGrp="1"/>
          </p:cNvSpPr>
          <p:nvPr>
            <p:ph type="sldNum" sz="quarter" idx="12"/>
          </p:nvPr>
        </p:nvSpPr>
        <p:spPr/>
        <p:txBody>
          <a:bodyPr/>
          <a:lstStyle/>
          <a:p>
            <a:fld id="{063B872D-3AE9-4542-A461-B751CD6BB84C}" type="slidenum">
              <a:rPr lang="en-US" smtClean="0"/>
              <a:t>50</a:t>
            </a:fld>
            <a:endParaRPr lang="en-US"/>
          </a:p>
        </p:txBody>
      </p:sp>
    </p:spTree>
    <p:extLst>
      <p:ext uri="{BB962C8B-B14F-4D97-AF65-F5344CB8AC3E}">
        <p14:creationId xmlns:p14="http://schemas.microsoft.com/office/powerpoint/2010/main" val="1600925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9F835-FC5C-4570-87FE-3C7F0BA0703A}"/>
              </a:ext>
            </a:extLst>
          </p:cNvPr>
          <p:cNvSpPr>
            <a:spLocks noGrp="1"/>
          </p:cNvSpPr>
          <p:nvPr>
            <p:ph type="title"/>
          </p:nvPr>
        </p:nvSpPr>
        <p:spPr/>
        <p:txBody>
          <a:bodyPr/>
          <a:lstStyle/>
          <a:p>
            <a:r>
              <a:rPr lang="en-US"/>
              <a:t>Reengaging Students</a:t>
            </a:r>
          </a:p>
        </p:txBody>
      </p:sp>
      <p:sp>
        <p:nvSpPr>
          <p:cNvPr id="5" name="Content Placeholder 4">
            <a:extLst>
              <a:ext uri="{FF2B5EF4-FFF2-40B4-BE49-F238E27FC236}">
                <a16:creationId xmlns:a16="http://schemas.microsoft.com/office/drawing/2014/main" id="{D506B81B-8701-4DAD-8E0C-A91EC6E2914F}"/>
              </a:ext>
            </a:extLst>
          </p:cNvPr>
          <p:cNvSpPr>
            <a:spLocks noGrp="1"/>
          </p:cNvSpPr>
          <p:nvPr>
            <p:ph sz="half" idx="1"/>
          </p:nvPr>
        </p:nvSpPr>
        <p:spPr>
          <a:xfrm>
            <a:off x="770035" y="1445871"/>
            <a:ext cx="5843531" cy="4498057"/>
          </a:xfrm>
        </p:spPr>
        <p:txBody>
          <a:bodyPr/>
          <a:lstStyle/>
          <a:p>
            <a:endParaRPr lang="en-US" dirty="0"/>
          </a:p>
          <a:p>
            <a:r>
              <a:rPr lang="en-US" dirty="0"/>
              <a:t>YMCA Activities</a:t>
            </a:r>
          </a:p>
          <a:p>
            <a:r>
              <a:rPr lang="en-US" dirty="0"/>
              <a:t>Field Trips</a:t>
            </a:r>
          </a:p>
          <a:p>
            <a:r>
              <a:rPr lang="en-US" dirty="0"/>
              <a:t>Wingman</a:t>
            </a:r>
          </a:p>
          <a:p>
            <a:r>
              <a:rPr lang="en-US" dirty="0"/>
              <a:t>Legends</a:t>
            </a:r>
          </a:p>
        </p:txBody>
      </p:sp>
      <p:pic>
        <p:nvPicPr>
          <p:cNvPr id="7" name="Content Placeholder 6" descr="Children and an adult wearing masks and standing around a classroom ">
            <a:extLst>
              <a:ext uri="{FF2B5EF4-FFF2-40B4-BE49-F238E27FC236}">
                <a16:creationId xmlns:a16="http://schemas.microsoft.com/office/drawing/2014/main" id="{771A6EFA-410A-4A89-B734-9DF5A8BABC8D}"/>
              </a:ext>
            </a:extLst>
          </p:cNvPr>
          <p:cNvPicPr>
            <a:picLocks noGrp="1" noChangeAspect="1"/>
          </p:cNvPicPr>
          <p:nvPr>
            <p:ph sz="half" idx="13"/>
          </p:nvPr>
        </p:nvPicPr>
        <p:blipFill>
          <a:blip r:embed="rId3"/>
          <a:stretch>
            <a:fillRect/>
          </a:stretch>
        </p:blipFill>
        <p:spPr>
          <a:xfrm>
            <a:off x="5113859" y="1428101"/>
            <a:ext cx="5703957" cy="4498975"/>
          </a:xfrm>
          <a:prstGeom prst="rect">
            <a:avLst/>
          </a:prstGeom>
        </p:spPr>
      </p:pic>
      <p:sp>
        <p:nvSpPr>
          <p:cNvPr id="3" name="Slide Number Placeholder 2">
            <a:extLst>
              <a:ext uri="{FF2B5EF4-FFF2-40B4-BE49-F238E27FC236}">
                <a16:creationId xmlns:a16="http://schemas.microsoft.com/office/drawing/2014/main" id="{6F73A8FA-406A-4F6F-A732-5DC90503EDDD}"/>
              </a:ext>
            </a:extLst>
          </p:cNvPr>
          <p:cNvSpPr>
            <a:spLocks noGrp="1"/>
          </p:cNvSpPr>
          <p:nvPr>
            <p:ph type="sldNum" sz="quarter" idx="12"/>
          </p:nvPr>
        </p:nvSpPr>
        <p:spPr/>
        <p:txBody>
          <a:bodyPr/>
          <a:lstStyle/>
          <a:p>
            <a:fld id="{063B872D-3AE9-4542-A461-B751CD6BB84C}" type="slidenum">
              <a:rPr lang="en-US" smtClean="0"/>
              <a:t>51</a:t>
            </a:fld>
            <a:endParaRPr lang="en-US"/>
          </a:p>
        </p:txBody>
      </p:sp>
    </p:spTree>
    <p:extLst>
      <p:ext uri="{BB962C8B-B14F-4D97-AF65-F5344CB8AC3E}">
        <p14:creationId xmlns:p14="http://schemas.microsoft.com/office/powerpoint/2010/main" val="3586541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69871-9DA2-46E5-8DAC-05970B7D7607}"/>
              </a:ext>
            </a:extLst>
          </p:cNvPr>
          <p:cNvSpPr>
            <a:spLocks noGrp="1"/>
          </p:cNvSpPr>
          <p:nvPr>
            <p:ph type="title"/>
          </p:nvPr>
        </p:nvSpPr>
        <p:spPr>
          <a:xfrm>
            <a:off x="1333960" y="323220"/>
            <a:ext cx="10096959" cy="747579"/>
          </a:xfrm>
        </p:spPr>
        <p:txBody>
          <a:bodyPr/>
          <a:lstStyle/>
          <a:p>
            <a:r>
              <a:rPr lang="en-US" sz="4000" dirty="0"/>
              <a:t>JCK Foundation (Legends Program)</a:t>
            </a:r>
            <a:endParaRPr lang="en-US" dirty="0"/>
          </a:p>
        </p:txBody>
      </p:sp>
      <p:sp>
        <p:nvSpPr>
          <p:cNvPr id="6" name="Content Placeholder 5">
            <a:extLst>
              <a:ext uri="{FF2B5EF4-FFF2-40B4-BE49-F238E27FC236}">
                <a16:creationId xmlns:a16="http://schemas.microsoft.com/office/drawing/2014/main" id="{BE40972F-C91A-4A37-82DB-8436793FE3D4}"/>
              </a:ext>
            </a:extLst>
          </p:cNvPr>
          <p:cNvSpPr>
            <a:spLocks noGrp="1"/>
          </p:cNvSpPr>
          <p:nvPr>
            <p:ph sz="half" idx="13"/>
          </p:nvPr>
        </p:nvSpPr>
        <p:spPr>
          <a:xfrm>
            <a:off x="252469" y="1216972"/>
            <a:ext cx="5843531" cy="1773325"/>
          </a:xfrm>
        </p:spPr>
        <p:txBody>
          <a:bodyPr>
            <a:normAutofit lnSpcReduction="10000"/>
          </a:bodyPr>
          <a:lstStyle/>
          <a:p>
            <a:pPr marL="0" indent="0">
              <a:buNone/>
            </a:pPr>
            <a:r>
              <a:rPr lang="en-US" sz="2000" b="1" cap="all" dirty="0">
                <a:latin typeface="sofia-pro"/>
              </a:rPr>
              <a:t>DAY-LONG, HANDS-ON PROGRAM THAT INCLUDES TWO INTERACTIVE WORKSHOPS, MULTIPLE SMALL GROUP CONVERSATIONS AND STRESS MANAGEMENT TOOLS IN PARTNERSHIP WITH PASSKIT.</a:t>
            </a:r>
          </a:p>
          <a:p>
            <a:endParaRPr lang="en-US" dirty="0"/>
          </a:p>
        </p:txBody>
      </p:sp>
      <p:pic>
        <p:nvPicPr>
          <p:cNvPr id="7" name="Picture 2" descr="a girl that is wearing a baseball mitt and talking to a guy on a baseball field, behind them is another player walking away from the camera and wearing a glove">
            <a:extLst>
              <a:ext uri="{FF2B5EF4-FFF2-40B4-BE49-F238E27FC236}">
                <a16:creationId xmlns:a16="http://schemas.microsoft.com/office/drawing/2014/main" id="{BB2261B7-E80F-4667-B4FA-F37BC3D63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3" y="3067073"/>
            <a:ext cx="3900987" cy="2821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Legends ">
            <a:extLst>
              <a:ext uri="{FF2B5EF4-FFF2-40B4-BE49-F238E27FC236}">
                <a16:creationId xmlns:a16="http://schemas.microsoft.com/office/drawing/2014/main" id="{C238210C-B434-4A71-A84B-2A3F0B62D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844" y="965305"/>
            <a:ext cx="7143750" cy="202499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E3478A24-5ED6-406A-B0B2-3DDB0A61FE33}"/>
              </a:ext>
            </a:extLst>
          </p:cNvPr>
          <p:cNvSpPr txBox="1">
            <a:spLocks/>
          </p:cNvSpPr>
          <p:nvPr/>
        </p:nvSpPr>
        <p:spPr>
          <a:xfrm>
            <a:off x="5284520" y="3241964"/>
            <a:ext cx="6533408" cy="2646753"/>
          </a:xfrm>
          <a:prstGeom prst="rect">
            <a:avLst/>
          </a:prstGeom>
        </p:spPr>
        <p:txBody>
          <a:bodyPr vert="horz" lIns="91440" tIns="45720" rIns="640080" bIns="45720" rtlCol="0">
            <a:normAutofit fontScale="40000" lnSpcReduction="20000"/>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5600" b="1" cap="all" dirty="0">
                <a:latin typeface="sofia-pro"/>
              </a:rPr>
              <a:t>WHEN WAS THE FIRST TIME YOU HEARD THE TERM 'MENTAL ILLNESS?’</a:t>
            </a:r>
          </a:p>
          <a:p>
            <a:r>
              <a:rPr lang="en-US" sz="5600" b="1" cap="all" dirty="0">
                <a:latin typeface="sofia-pro"/>
              </a:rPr>
              <a:t>DESCRIBE A TIME A MEDICAL DIAGNOSIS CHANGED YOUR PERSPECTIVE ON A SITUATION.</a:t>
            </a:r>
          </a:p>
          <a:p>
            <a:r>
              <a:rPr lang="en-US" sz="5600" b="1" cap="all" dirty="0">
                <a:latin typeface="sofia-pro"/>
              </a:rPr>
              <a:t>IF YOU COULD REPLACE THE TERM 'MENTAL ILLNESS' WITH ANOTHER WORD OR SET OF WORDS, WHAT WOULD IT BE?</a:t>
            </a:r>
          </a:p>
        </p:txBody>
      </p:sp>
      <p:sp>
        <p:nvSpPr>
          <p:cNvPr id="3" name="Slide Number Placeholder 2">
            <a:extLst>
              <a:ext uri="{FF2B5EF4-FFF2-40B4-BE49-F238E27FC236}">
                <a16:creationId xmlns:a16="http://schemas.microsoft.com/office/drawing/2014/main" id="{F91BA7BA-C01C-4C68-BE26-7A7262AAB6AF}"/>
              </a:ext>
            </a:extLst>
          </p:cNvPr>
          <p:cNvSpPr>
            <a:spLocks noGrp="1"/>
          </p:cNvSpPr>
          <p:nvPr>
            <p:ph type="sldNum" sz="quarter" idx="12"/>
          </p:nvPr>
        </p:nvSpPr>
        <p:spPr/>
        <p:txBody>
          <a:bodyPr/>
          <a:lstStyle/>
          <a:p>
            <a:fld id="{063B872D-3AE9-4542-A461-B751CD6BB84C}" type="slidenum">
              <a:rPr lang="en-US" smtClean="0"/>
              <a:t>52</a:t>
            </a:fld>
            <a:endParaRPr lang="en-US"/>
          </a:p>
        </p:txBody>
      </p:sp>
    </p:spTree>
    <p:extLst>
      <p:ext uri="{BB962C8B-B14F-4D97-AF65-F5344CB8AC3E}">
        <p14:creationId xmlns:p14="http://schemas.microsoft.com/office/powerpoint/2010/main" val="87195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C52F2-60DD-4248-A06B-4288308CEE57}"/>
              </a:ext>
            </a:extLst>
          </p:cNvPr>
          <p:cNvSpPr>
            <a:spLocks noGrp="1"/>
          </p:cNvSpPr>
          <p:nvPr>
            <p:ph type="title"/>
          </p:nvPr>
        </p:nvSpPr>
        <p:spPr/>
        <p:txBody>
          <a:bodyPr/>
          <a:lstStyle/>
          <a:p>
            <a:r>
              <a:rPr lang="en-US"/>
              <a:t>Internet Access</a:t>
            </a:r>
          </a:p>
        </p:txBody>
      </p:sp>
      <p:sp>
        <p:nvSpPr>
          <p:cNvPr id="5" name="Content Placeholder 4">
            <a:extLst>
              <a:ext uri="{FF2B5EF4-FFF2-40B4-BE49-F238E27FC236}">
                <a16:creationId xmlns:a16="http://schemas.microsoft.com/office/drawing/2014/main" id="{D7C2A07E-C351-4E7E-AB3E-361BFD3347D4}"/>
              </a:ext>
            </a:extLst>
          </p:cNvPr>
          <p:cNvSpPr>
            <a:spLocks noGrp="1"/>
          </p:cNvSpPr>
          <p:nvPr>
            <p:ph sz="half" idx="1"/>
          </p:nvPr>
        </p:nvSpPr>
        <p:spPr>
          <a:xfrm>
            <a:off x="176269" y="1324845"/>
            <a:ext cx="5843531" cy="4498057"/>
          </a:xfrm>
        </p:spPr>
        <p:txBody>
          <a:bodyPr anchor="ctr">
            <a:normAutofit fontScale="77500" lnSpcReduction="20000"/>
          </a:bodyPr>
          <a:lstStyle/>
          <a:p>
            <a:pPr marL="628650" indent="-457200">
              <a:lnSpc>
                <a:spcPct val="120000"/>
              </a:lnSpc>
              <a:spcAft>
                <a:spcPts val="0"/>
              </a:spcAft>
            </a:pPr>
            <a:r>
              <a:rPr lang="en-US" dirty="0"/>
              <a:t>Chromebooks ($89,600.00)</a:t>
            </a:r>
          </a:p>
          <a:p>
            <a:pPr marL="628650" indent="-457200">
              <a:lnSpc>
                <a:spcPct val="120000"/>
              </a:lnSpc>
              <a:spcAft>
                <a:spcPts val="0"/>
              </a:spcAft>
            </a:pPr>
            <a:r>
              <a:rPr lang="en-US" dirty="0"/>
              <a:t>Hot Spots</a:t>
            </a:r>
          </a:p>
          <a:p>
            <a:pPr marL="628650" indent="-457200">
              <a:lnSpc>
                <a:spcPct val="120000"/>
              </a:lnSpc>
              <a:spcAft>
                <a:spcPts val="0"/>
              </a:spcAft>
            </a:pPr>
            <a:r>
              <a:rPr lang="en-US" dirty="0"/>
              <a:t>Instructional Online Programs</a:t>
            </a:r>
          </a:p>
          <a:p>
            <a:pPr marL="857250" lvl="1" indent="-342900">
              <a:lnSpc>
                <a:spcPct val="120000"/>
              </a:lnSpc>
              <a:spcAft>
                <a:spcPts val="0"/>
              </a:spcAft>
            </a:pPr>
            <a:r>
              <a:rPr lang="en-US" dirty="0" err="1"/>
              <a:t>Digitability</a:t>
            </a:r>
            <a:r>
              <a:rPr lang="en-US" dirty="0"/>
              <a:t> (CARES)</a:t>
            </a:r>
          </a:p>
          <a:p>
            <a:pPr marL="857250" lvl="1" indent="-342900">
              <a:lnSpc>
                <a:spcPct val="120000"/>
              </a:lnSpc>
              <a:spcAft>
                <a:spcPts val="0"/>
              </a:spcAft>
            </a:pPr>
            <a:r>
              <a:rPr lang="en-US" dirty="0" err="1"/>
              <a:t>Literably</a:t>
            </a:r>
            <a:r>
              <a:rPr lang="en-US" dirty="0"/>
              <a:t> (CARES)</a:t>
            </a:r>
          </a:p>
          <a:p>
            <a:pPr marL="857250" lvl="1" indent="-342900">
              <a:lnSpc>
                <a:spcPct val="120000"/>
              </a:lnSpc>
              <a:spcAft>
                <a:spcPts val="0"/>
              </a:spcAft>
            </a:pPr>
            <a:r>
              <a:rPr lang="en-US" dirty="0"/>
              <a:t>Rosetta Stone (CARES)</a:t>
            </a:r>
          </a:p>
          <a:p>
            <a:pPr marL="628650" indent="-457200">
              <a:lnSpc>
                <a:spcPct val="120000"/>
              </a:lnSpc>
              <a:spcAft>
                <a:spcPts val="0"/>
              </a:spcAft>
            </a:pPr>
            <a:r>
              <a:rPr lang="en-US" dirty="0"/>
              <a:t>Online HS Student Courses</a:t>
            </a:r>
          </a:p>
          <a:p>
            <a:pPr marL="628650" indent="-457200">
              <a:lnSpc>
                <a:spcPct val="120000"/>
              </a:lnSpc>
              <a:spcAft>
                <a:spcPts val="0"/>
              </a:spcAft>
            </a:pPr>
            <a:r>
              <a:rPr lang="en-US" dirty="0"/>
              <a:t>Professional Development Online</a:t>
            </a:r>
          </a:p>
          <a:p>
            <a:pPr marL="857250" lvl="1" indent="-342900">
              <a:lnSpc>
                <a:spcPct val="120000"/>
              </a:lnSpc>
              <a:spcAft>
                <a:spcPts val="0"/>
              </a:spcAft>
            </a:pPr>
            <a:r>
              <a:rPr lang="en-US" dirty="0"/>
              <a:t>Differentiated Instruction</a:t>
            </a:r>
          </a:p>
          <a:p>
            <a:pPr marL="857250" lvl="1" indent="-342900">
              <a:lnSpc>
                <a:spcPct val="120000"/>
              </a:lnSpc>
              <a:spcAft>
                <a:spcPts val="0"/>
              </a:spcAft>
            </a:pPr>
            <a:r>
              <a:rPr lang="en-US" dirty="0"/>
              <a:t>Assessment and Personalized Learning</a:t>
            </a:r>
          </a:p>
          <a:p>
            <a:pPr marL="857250" lvl="1" indent="-342900">
              <a:lnSpc>
                <a:spcPct val="120000"/>
              </a:lnSpc>
              <a:spcAft>
                <a:spcPts val="0"/>
              </a:spcAft>
            </a:pPr>
            <a:r>
              <a:rPr lang="en-US" dirty="0"/>
              <a:t>Fountas and Pinnell PD</a:t>
            </a:r>
          </a:p>
        </p:txBody>
      </p:sp>
      <p:pic>
        <p:nvPicPr>
          <p:cNvPr id="7" name="Picture 2" descr="a sign that says: Internet ACCESS HERE">
            <a:extLst>
              <a:ext uri="{FF2B5EF4-FFF2-40B4-BE49-F238E27FC236}">
                <a16:creationId xmlns:a16="http://schemas.microsoft.com/office/drawing/2014/main" id="{4DEC5414-4694-4D1A-A6E4-3368A92BD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85" r="7785"/>
          <a:stretch>
            <a:fillRect/>
          </a:stretch>
        </p:blipFill>
        <p:spPr bwMode="auto">
          <a:xfrm>
            <a:off x="7588507" y="1429019"/>
            <a:ext cx="2850104" cy="2250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aptop">
            <a:extLst>
              <a:ext uri="{FF2B5EF4-FFF2-40B4-BE49-F238E27FC236}">
                <a16:creationId xmlns:a16="http://schemas.microsoft.com/office/drawing/2014/main" id="{310A112F-20D6-43C6-B4DD-5AAF70BA4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488" y="3882368"/>
            <a:ext cx="3006341" cy="16940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mart phone">
            <a:extLst>
              <a:ext uri="{FF2B5EF4-FFF2-40B4-BE49-F238E27FC236}">
                <a16:creationId xmlns:a16="http://schemas.microsoft.com/office/drawing/2014/main" id="{9306A26E-565C-469D-86BD-0B952E47E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1829" y="3760160"/>
            <a:ext cx="2423022" cy="19384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9D0427-4DEF-4802-8EB2-68D3964A6DED}"/>
              </a:ext>
            </a:extLst>
          </p:cNvPr>
          <p:cNvSpPr>
            <a:spLocks noGrp="1"/>
          </p:cNvSpPr>
          <p:nvPr>
            <p:ph type="sldNum" sz="quarter" idx="12"/>
          </p:nvPr>
        </p:nvSpPr>
        <p:spPr/>
        <p:txBody>
          <a:bodyPr/>
          <a:lstStyle/>
          <a:p>
            <a:fld id="{063B872D-3AE9-4542-A461-B751CD6BB84C}" type="slidenum">
              <a:rPr lang="en-US" smtClean="0"/>
              <a:t>53</a:t>
            </a:fld>
            <a:endParaRPr lang="en-US"/>
          </a:p>
        </p:txBody>
      </p:sp>
    </p:spTree>
    <p:extLst>
      <p:ext uri="{BB962C8B-B14F-4D97-AF65-F5344CB8AC3E}">
        <p14:creationId xmlns:p14="http://schemas.microsoft.com/office/powerpoint/2010/main" val="2173388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E17F6-64AE-45B1-94D2-8CFF7ADEB1D3}"/>
              </a:ext>
            </a:extLst>
          </p:cNvPr>
          <p:cNvSpPr>
            <a:spLocks noGrp="1"/>
          </p:cNvSpPr>
          <p:nvPr>
            <p:ph type="title"/>
          </p:nvPr>
        </p:nvSpPr>
        <p:spPr/>
        <p:txBody>
          <a:bodyPr/>
          <a:lstStyle/>
          <a:p>
            <a:r>
              <a:rPr lang="en-US"/>
              <a:t>Hiring and Retention</a:t>
            </a:r>
          </a:p>
        </p:txBody>
      </p:sp>
      <p:sp>
        <p:nvSpPr>
          <p:cNvPr id="5" name="Content Placeholder 4">
            <a:extLst>
              <a:ext uri="{FF2B5EF4-FFF2-40B4-BE49-F238E27FC236}">
                <a16:creationId xmlns:a16="http://schemas.microsoft.com/office/drawing/2014/main" id="{E331F9CC-09B6-487F-8613-5CD6010BE915}"/>
              </a:ext>
            </a:extLst>
          </p:cNvPr>
          <p:cNvSpPr>
            <a:spLocks noGrp="1"/>
          </p:cNvSpPr>
          <p:nvPr>
            <p:ph sz="half" idx="1"/>
          </p:nvPr>
        </p:nvSpPr>
        <p:spPr>
          <a:xfrm>
            <a:off x="461790" y="1445362"/>
            <a:ext cx="5843531" cy="4498057"/>
          </a:xfrm>
        </p:spPr>
        <p:txBody>
          <a:bodyPr/>
          <a:lstStyle/>
          <a:p>
            <a:pPr marL="0" indent="0">
              <a:buNone/>
            </a:pPr>
            <a:r>
              <a:rPr lang="en-US" sz="2000" dirty="0"/>
              <a:t>Additional Staff Added:</a:t>
            </a:r>
          </a:p>
          <a:p>
            <a:pPr marL="341313" indent="-169863"/>
            <a:r>
              <a:rPr lang="en-US" sz="2000" dirty="0"/>
              <a:t>Paraprofessionals (8)</a:t>
            </a:r>
          </a:p>
          <a:p>
            <a:pPr marL="341313" indent="-169863"/>
            <a:r>
              <a:rPr lang="en-US" sz="2000" dirty="0"/>
              <a:t>ESL (1)</a:t>
            </a:r>
          </a:p>
          <a:p>
            <a:pPr marL="341313" indent="-169863"/>
            <a:r>
              <a:rPr lang="en-US" sz="2000" dirty="0"/>
              <a:t>School Counselor (1)</a:t>
            </a:r>
          </a:p>
          <a:p>
            <a:pPr marL="341313" indent="-169863"/>
            <a:r>
              <a:rPr lang="en-US" sz="2000" dirty="0"/>
              <a:t>Classroom Educators (40)</a:t>
            </a:r>
          </a:p>
          <a:p>
            <a:pPr marL="341313" indent="-169863"/>
            <a:r>
              <a:rPr lang="en-US" sz="2000" dirty="0"/>
              <a:t>Support Personnel (1) </a:t>
            </a:r>
          </a:p>
        </p:txBody>
      </p:sp>
      <p:pic>
        <p:nvPicPr>
          <p:cNvPr id="7" name="Picture 6" descr="Cartoon that shows a teacher in front of a crowded 5th Grade classroom. Some students do not have desks and have to sit on the floor. The teacher points to a student and says: &quot;I am SICK and TIRED of your constant whining about our overcrowded classroom, number 112!&quot;">
            <a:extLst>
              <a:ext uri="{FF2B5EF4-FFF2-40B4-BE49-F238E27FC236}">
                <a16:creationId xmlns:a16="http://schemas.microsoft.com/office/drawing/2014/main" id="{59BCE0A2-FE28-4E26-988B-86C4BB1D8E73}"/>
              </a:ext>
            </a:extLst>
          </p:cNvPr>
          <p:cNvPicPr>
            <a:picLocks noChangeAspect="1"/>
          </p:cNvPicPr>
          <p:nvPr/>
        </p:nvPicPr>
        <p:blipFill>
          <a:blip r:embed="rId3"/>
          <a:stretch>
            <a:fillRect/>
          </a:stretch>
        </p:blipFill>
        <p:spPr>
          <a:xfrm>
            <a:off x="4041760" y="1943755"/>
            <a:ext cx="3578542" cy="2970489"/>
          </a:xfrm>
          <a:prstGeom prst="rect">
            <a:avLst/>
          </a:prstGeom>
        </p:spPr>
      </p:pic>
      <p:sp>
        <p:nvSpPr>
          <p:cNvPr id="6" name="Content Placeholder 5">
            <a:extLst>
              <a:ext uri="{FF2B5EF4-FFF2-40B4-BE49-F238E27FC236}">
                <a16:creationId xmlns:a16="http://schemas.microsoft.com/office/drawing/2014/main" id="{EEE38265-D727-4239-99EC-5D9442384DBC}"/>
              </a:ext>
            </a:extLst>
          </p:cNvPr>
          <p:cNvSpPr>
            <a:spLocks noGrp="1"/>
          </p:cNvSpPr>
          <p:nvPr>
            <p:ph sz="half" idx="13"/>
          </p:nvPr>
        </p:nvSpPr>
        <p:spPr>
          <a:xfrm>
            <a:off x="7734283" y="1434770"/>
            <a:ext cx="3995927" cy="4498057"/>
          </a:xfrm>
        </p:spPr>
        <p:txBody>
          <a:bodyPr/>
          <a:lstStyle/>
          <a:p>
            <a:pPr marL="0" indent="0">
              <a:buNone/>
            </a:pPr>
            <a:r>
              <a:rPr lang="en-US" sz="2000" dirty="0"/>
              <a:t>Summer Enrichment:</a:t>
            </a:r>
          </a:p>
          <a:p>
            <a:r>
              <a:rPr lang="en-US" sz="2000" dirty="0"/>
              <a:t>Summer Options</a:t>
            </a:r>
          </a:p>
          <a:p>
            <a:pPr lvl="1"/>
            <a:r>
              <a:rPr lang="en-US" sz="1800" dirty="0"/>
              <a:t>$52,000 for staff</a:t>
            </a:r>
          </a:p>
          <a:p>
            <a:pPr lvl="1"/>
            <a:r>
              <a:rPr lang="en-US" sz="1800" dirty="0"/>
              <a:t>$25,249.50 retirement, FICA</a:t>
            </a:r>
          </a:p>
          <a:p>
            <a:r>
              <a:rPr lang="en-US" sz="2000" dirty="0"/>
              <a:t>Learning Recovery (Keystone)</a:t>
            </a:r>
          </a:p>
        </p:txBody>
      </p:sp>
      <p:sp>
        <p:nvSpPr>
          <p:cNvPr id="3" name="Slide Number Placeholder 2">
            <a:extLst>
              <a:ext uri="{FF2B5EF4-FFF2-40B4-BE49-F238E27FC236}">
                <a16:creationId xmlns:a16="http://schemas.microsoft.com/office/drawing/2014/main" id="{B52E1197-7B20-402D-B414-851B8DCE819C}"/>
              </a:ext>
            </a:extLst>
          </p:cNvPr>
          <p:cNvSpPr>
            <a:spLocks noGrp="1"/>
          </p:cNvSpPr>
          <p:nvPr>
            <p:ph type="sldNum" sz="quarter" idx="12"/>
          </p:nvPr>
        </p:nvSpPr>
        <p:spPr/>
        <p:txBody>
          <a:bodyPr/>
          <a:lstStyle/>
          <a:p>
            <a:fld id="{063B872D-3AE9-4542-A461-B751CD6BB84C}" type="slidenum">
              <a:rPr lang="en-US" smtClean="0"/>
              <a:t>54</a:t>
            </a:fld>
            <a:endParaRPr lang="en-US"/>
          </a:p>
        </p:txBody>
      </p:sp>
    </p:spTree>
    <p:extLst>
      <p:ext uri="{BB962C8B-B14F-4D97-AF65-F5344CB8AC3E}">
        <p14:creationId xmlns:p14="http://schemas.microsoft.com/office/powerpoint/2010/main" val="765882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139465-D1BE-4E97-96B7-1F5C7103849F}"/>
              </a:ext>
            </a:extLst>
          </p:cNvPr>
          <p:cNvSpPr>
            <a:spLocks noGrp="1"/>
          </p:cNvSpPr>
          <p:nvPr>
            <p:ph type="title"/>
          </p:nvPr>
        </p:nvSpPr>
        <p:spPr/>
        <p:txBody>
          <a:bodyPr/>
          <a:lstStyle/>
          <a:p>
            <a:r>
              <a:rPr lang="en-US"/>
              <a:t>Wingman: Dylan’s Wings of Change</a:t>
            </a:r>
          </a:p>
        </p:txBody>
      </p:sp>
      <p:pic>
        <p:nvPicPr>
          <p:cNvPr id="7" name="Picture 2" descr="Logo: CAMP Wings of Friendship (which is written on a purple butterfly)  Friendship. Connection. Community.  ">
            <a:extLst>
              <a:ext uri="{FF2B5EF4-FFF2-40B4-BE49-F238E27FC236}">
                <a16:creationId xmlns:a16="http://schemas.microsoft.com/office/drawing/2014/main" id="{CFDE2C52-FD26-4A87-919A-897E52AC3E7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9363" y="1825430"/>
            <a:ext cx="5843587" cy="372876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0AE26949-1CC0-4036-A555-F927074552C6}"/>
              </a:ext>
            </a:extLst>
          </p:cNvPr>
          <p:cNvSpPr>
            <a:spLocks noGrp="1"/>
          </p:cNvSpPr>
          <p:nvPr>
            <p:ph sz="half" idx="13"/>
          </p:nvPr>
        </p:nvSpPr>
        <p:spPr>
          <a:xfrm>
            <a:off x="6172256" y="1660667"/>
            <a:ext cx="5843531" cy="3728766"/>
          </a:xfrm>
        </p:spPr>
        <p:txBody>
          <a:bodyPr>
            <a:normAutofit fontScale="70000" lnSpcReduction="20000"/>
          </a:bodyPr>
          <a:lstStyle/>
          <a:p>
            <a:pPr marL="0" indent="0" fontAlgn="base">
              <a:spcAft>
                <a:spcPts val="2750"/>
              </a:spcAft>
              <a:buNone/>
            </a:pPr>
            <a:r>
              <a:rPr lang="en-US" dirty="0">
                <a:solidFill>
                  <a:srgbClr val="000000"/>
                </a:solidFill>
                <a:latin typeface="avenir-lt-w01_35-light1475496"/>
              </a:rPr>
              <a:t>The first cohort of youth leaders trained in an organization costs $3,000 and each subsequent cohort is charged at $2,000 each, which covers:</a:t>
            </a:r>
            <a:endParaRPr lang="en-US" dirty="0"/>
          </a:p>
          <a:p>
            <a:pPr fontAlgn="base"/>
            <a:r>
              <a:rPr lang="en-US" dirty="0">
                <a:solidFill>
                  <a:srgbClr val="000000"/>
                </a:solidFill>
                <a:latin typeface="avenir-lt-w01_35-light1475496"/>
              </a:rPr>
              <a:t>Two full days of training per cohort of 20 youth leaders by a certified Wingman Trainer.</a:t>
            </a:r>
          </a:p>
          <a:p>
            <a:pPr fontAlgn="base"/>
            <a:r>
              <a:rPr lang="en-US" dirty="0">
                <a:solidFill>
                  <a:srgbClr val="000000"/>
                </a:solidFill>
                <a:latin typeface="avenir-lt-w01_35-light1475496"/>
              </a:rPr>
              <a:t>The one-day workshop for the adult mentors to thoroughly understand the program structure.</a:t>
            </a:r>
          </a:p>
          <a:p>
            <a:pPr fontAlgn="base"/>
            <a:r>
              <a:rPr lang="en-US" dirty="0">
                <a:solidFill>
                  <a:srgbClr val="000000"/>
                </a:solidFill>
                <a:latin typeface="avenir-lt-w01_35-light1475496"/>
              </a:rPr>
              <a:t>Access to more than 20 Wingman activities, with safe social distancing guidelines where needed.</a:t>
            </a:r>
          </a:p>
        </p:txBody>
      </p:sp>
      <p:sp>
        <p:nvSpPr>
          <p:cNvPr id="3" name="Slide Number Placeholder 2">
            <a:extLst>
              <a:ext uri="{FF2B5EF4-FFF2-40B4-BE49-F238E27FC236}">
                <a16:creationId xmlns:a16="http://schemas.microsoft.com/office/drawing/2014/main" id="{27AB796F-0557-43BA-84F3-2E1541ADA2B3}"/>
              </a:ext>
            </a:extLst>
          </p:cNvPr>
          <p:cNvSpPr>
            <a:spLocks noGrp="1"/>
          </p:cNvSpPr>
          <p:nvPr>
            <p:ph type="sldNum" sz="quarter" idx="12"/>
          </p:nvPr>
        </p:nvSpPr>
        <p:spPr/>
        <p:txBody>
          <a:bodyPr/>
          <a:lstStyle/>
          <a:p>
            <a:fld id="{063B872D-3AE9-4542-A461-B751CD6BB84C}" type="slidenum">
              <a:rPr lang="en-US" smtClean="0"/>
              <a:t>55</a:t>
            </a:fld>
            <a:endParaRPr lang="en-US"/>
          </a:p>
        </p:txBody>
      </p:sp>
    </p:spTree>
    <p:extLst>
      <p:ext uri="{BB962C8B-B14F-4D97-AF65-F5344CB8AC3E}">
        <p14:creationId xmlns:p14="http://schemas.microsoft.com/office/powerpoint/2010/main" val="16623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4D50A2-7FCB-4983-9F21-271924A9CED6}"/>
              </a:ext>
            </a:extLst>
          </p:cNvPr>
          <p:cNvSpPr>
            <a:spLocks noGrp="1"/>
          </p:cNvSpPr>
          <p:nvPr>
            <p:ph type="title"/>
          </p:nvPr>
        </p:nvSpPr>
        <p:spPr>
          <a:xfrm>
            <a:off x="1333960" y="235676"/>
            <a:ext cx="10096959" cy="747579"/>
          </a:xfrm>
        </p:spPr>
        <p:txBody>
          <a:bodyPr/>
          <a:lstStyle/>
          <a:p>
            <a:r>
              <a:rPr lang="en-US" sz="2800"/>
              <a:t>CARE Solace ($5000) </a:t>
            </a:r>
            <a:br>
              <a:rPr lang="en-US" sz="2800"/>
            </a:br>
            <a:r>
              <a:rPr lang="en-US" sz="2800"/>
              <a:t>aka Addiction Treatment Technology LLC</a:t>
            </a:r>
          </a:p>
        </p:txBody>
      </p:sp>
      <p:sp>
        <p:nvSpPr>
          <p:cNvPr id="8" name="Content Placeholder 7">
            <a:extLst>
              <a:ext uri="{FF2B5EF4-FFF2-40B4-BE49-F238E27FC236}">
                <a16:creationId xmlns:a16="http://schemas.microsoft.com/office/drawing/2014/main" id="{A9C327C1-D851-419E-B377-BBEFA1D97D2E}"/>
              </a:ext>
            </a:extLst>
          </p:cNvPr>
          <p:cNvSpPr>
            <a:spLocks noGrp="1"/>
          </p:cNvSpPr>
          <p:nvPr>
            <p:ph sz="half" idx="1"/>
          </p:nvPr>
        </p:nvSpPr>
        <p:spPr/>
        <p:txBody>
          <a:bodyPr>
            <a:noAutofit/>
          </a:bodyPr>
          <a:lstStyle/>
          <a:p>
            <a:pPr marL="0" indent="0">
              <a:spcBef>
                <a:spcPts val="2850"/>
              </a:spcBef>
              <a:buNone/>
            </a:pPr>
            <a:r>
              <a:rPr lang="en-US" sz="2100" dirty="0"/>
              <a:t>How We Serve / K-12</a:t>
            </a:r>
          </a:p>
          <a:p>
            <a:pPr marL="0" indent="0">
              <a:spcBef>
                <a:spcPts val="2850"/>
              </a:spcBef>
              <a:buNone/>
            </a:pPr>
            <a:r>
              <a:rPr lang="en-US" sz="2100" dirty="0"/>
              <a:t>Students with mental health and substance use challenges need to receive the right help at the right time. Care Solace has the solution for school systems.</a:t>
            </a:r>
          </a:p>
          <a:p>
            <a:pPr marL="0" indent="0">
              <a:spcBef>
                <a:spcPts val="2850"/>
              </a:spcBef>
              <a:buNone/>
            </a:pPr>
            <a:r>
              <a:rPr lang="en-US" sz="2100" dirty="0"/>
              <a:t>Our highly specialized Care Companions™ match students, staff and families in need to verified, local service providers, securing appointments in days, not weeks or months.</a:t>
            </a:r>
          </a:p>
        </p:txBody>
      </p:sp>
      <p:pic>
        <p:nvPicPr>
          <p:cNvPr id="10" name="Content Placeholder 9" descr="A teacher and students sit in a circle on the floor with their legs crossed. Some students have their hands raised. ">
            <a:extLst>
              <a:ext uri="{FF2B5EF4-FFF2-40B4-BE49-F238E27FC236}">
                <a16:creationId xmlns:a16="http://schemas.microsoft.com/office/drawing/2014/main" id="{CDE5C228-8559-4DEC-AB91-56672D494DDC}"/>
              </a:ext>
            </a:extLst>
          </p:cNvPr>
          <p:cNvPicPr>
            <a:picLocks noGrp="1" noChangeAspect="1"/>
          </p:cNvPicPr>
          <p:nvPr>
            <p:ph sz="half"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82115" y="1892315"/>
            <a:ext cx="4949442" cy="3301477"/>
          </a:xfrm>
          <a:prstGeom prst="rect">
            <a:avLst/>
          </a:prstGeom>
        </p:spPr>
      </p:pic>
      <p:sp>
        <p:nvSpPr>
          <p:cNvPr id="3" name="Slide Number Placeholder 2">
            <a:extLst>
              <a:ext uri="{FF2B5EF4-FFF2-40B4-BE49-F238E27FC236}">
                <a16:creationId xmlns:a16="http://schemas.microsoft.com/office/drawing/2014/main" id="{B9CDB69F-36DE-468B-A65D-DE9996A27A05}"/>
              </a:ext>
            </a:extLst>
          </p:cNvPr>
          <p:cNvSpPr>
            <a:spLocks noGrp="1"/>
          </p:cNvSpPr>
          <p:nvPr>
            <p:ph type="sldNum" sz="quarter" idx="12"/>
          </p:nvPr>
        </p:nvSpPr>
        <p:spPr/>
        <p:txBody>
          <a:bodyPr/>
          <a:lstStyle/>
          <a:p>
            <a:fld id="{063B872D-3AE9-4542-A461-B751CD6BB84C}" type="slidenum">
              <a:rPr lang="en-US" smtClean="0"/>
              <a:t>56</a:t>
            </a:fld>
            <a:endParaRPr lang="en-US"/>
          </a:p>
        </p:txBody>
      </p:sp>
    </p:spTree>
    <p:extLst>
      <p:ext uri="{BB962C8B-B14F-4D97-AF65-F5344CB8AC3E}">
        <p14:creationId xmlns:p14="http://schemas.microsoft.com/office/powerpoint/2010/main" val="2112819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FF5A49-29A9-4219-A99D-4E4E9C8D6DCB}"/>
              </a:ext>
            </a:extLst>
          </p:cNvPr>
          <p:cNvSpPr>
            <a:spLocks noGrp="1"/>
          </p:cNvSpPr>
          <p:nvPr>
            <p:ph type="title"/>
          </p:nvPr>
        </p:nvSpPr>
        <p:spPr/>
        <p:txBody>
          <a:bodyPr/>
          <a:lstStyle/>
          <a:p>
            <a:r>
              <a:rPr lang="en-US" dirty="0"/>
              <a:t>Needs:</a:t>
            </a:r>
          </a:p>
        </p:txBody>
      </p:sp>
      <p:sp>
        <p:nvSpPr>
          <p:cNvPr id="8" name="Content Placeholder 7">
            <a:extLst>
              <a:ext uri="{FF2B5EF4-FFF2-40B4-BE49-F238E27FC236}">
                <a16:creationId xmlns:a16="http://schemas.microsoft.com/office/drawing/2014/main" id="{34FC9EB5-7DBE-4E3F-8742-A3F7F15F9FC4}"/>
              </a:ext>
            </a:extLst>
          </p:cNvPr>
          <p:cNvSpPr>
            <a:spLocks noGrp="1"/>
          </p:cNvSpPr>
          <p:nvPr>
            <p:ph sz="quarter" idx="11"/>
          </p:nvPr>
        </p:nvSpPr>
        <p:spPr>
          <a:xfrm>
            <a:off x="176260" y="1939424"/>
            <a:ext cx="11839480" cy="2916553"/>
          </a:xfrm>
        </p:spPr>
        <p:txBody>
          <a:bodyPr>
            <a:normAutofit/>
          </a:bodyPr>
          <a:lstStyle/>
          <a:p>
            <a:pPr marL="342900" indent="-342900">
              <a:lnSpc>
                <a:spcPct val="100000"/>
              </a:lnSpc>
              <a:spcBef>
                <a:spcPts val="0"/>
              </a:spcBef>
              <a:spcAft>
                <a:spcPts val="0"/>
              </a:spcAft>
              <a:buFont typeface="Arial" panose="020B0604020202020204" pitchFamily="34" charset="0"/>
              <a:buChar char="•"/>
            </a:pPr>
            <a:r>
              <a:rPr lang="en-US" dirty="0"/>
              <a:t>COVID 19 Health Requirements</a:t>
            </a:r>
          </a:p>
          <a:p>
            <a:pPr marL="342900" indent="-342900">
              <a:lnSpc>
                <a:spcPct val="200000"/>
              </a:lnSpc>
              <a:spcBef>
                <a:spcPts val="0"/>
              </a:spcBef>
              <a:spcAft>
                <a:spcPts val="0"/>
              </a:spcAft>
              <a:buFont typeface="Arial" panose="020B0604020202020204" pitchFamily="34" charset="0"/>
              <a:buChar char="•"/>
            </a:pPr>
            <a:r>
              <a:rPr lang="en-US" dirty="0"/>
              <a:t>Academic Continuity</a:t>
            </a:r>
          </a:p>
          <a:p>
            <a:pPr marL="342900" indent="-342900">
              <a:lnSpc>
                <a:spcPct val="200000"/>
              </a:lnSpc>
              <a:spcBef>
                <a:spcPts val="0"/>
              </a:spcBef>
              <a:spcAft>
                <a:spcPts val="0"/>
              </a:spcAft>
              <a:buFont typeface="Arial" panose="020B0604020202020204" pitchFamily="34" charset="0"/>
              <a:buChar char="•"/>
            </a:pPr>
            <a:r>
              <a:rPr lang="en-US" dirty="0"/>
              <a:t>Staff/Student/Parents RE-Engagement Needs</a:t>
            </a:r>
          </a:p>
          <a:p>
            <a:pPr marL="342900" indent="-342900">
              <a:lnSpc>
                <a:spcPct val="200000"/>
              </a:lnSpc>
              <a:spcBef>
                <a:spcPts val="0"/>
              </a:spcBef>
              <a:spcAft>
                <a:spcPts val="0"/>
              </a:spcAft>
              <a:buFont typeface="Arial" panose="020B0604020202020204" pitchFamily="34" charset="0"/>
              <a:buChar char="•"/>
            </a:pPr>
            <a:r>
              <a:rPr lang="en-US" dirty="0"/>
              <a:t>Social Emotional Needs</a:t>
            </a:r>
          </a:p>
        </p:txBody>
      </p:sp>
      <p:sp>
        <p:nvSpPr>
          <p:cNvPr id="3" name="Slide Number Placeholder 2">
            <a:extLst>
              <a:ext uri="{FF2B5EF4-FFF2-40B4-BE49-F238E27FC236}">
                <a16:creationId xmlns:a16="http://schemas.microsoft.com/office/drawing/2014/main" id="{39D5487F-71FC-490D-86B6-F510F2B78588}"/>
              </a:ext>
            </a:extLst>
          </p:cNvPr>
          <p:cNvSpPr>
            <a:spLocks noGrp="1"/>
          </p:cNvSpPr>
          <p:nvPr>
            <p:ph type="sldNum" sz="quarter" idx="10"/>
          </p:nvPr>
        </p:nvSpPr>
        <p:spPr/>
        <p:txBody>
          <a:bodyPr/>
          <a:lstStyle/>
          <a:p>
            <a:fld id="{063B872D-3AE9-4542-A461-B751CD6BB84C}" type="slidenum">
              <a:rPr lang="en-US" smtClean="0"/>
              <a:t>57</a:t>
            </a:fld>
            <a:endParaRPr lang="en-US"/>
          </a:p>
        </p:txBody>
      </p:sp>
    </p:spTree>
    <p:extLst>
      <p:ext uri="{BB962C8B-B14F-4D97-AF65-F5344CB8AC3E}">
        <p14:creationId xmlns:p14="http://schemas.microsoft.com/office/powerpoint/2010/main" val="1287635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0" y="2955900"/>
            <a:ext cx="12192000" cy="2822575"/>
          </a:xfrm>
          <a:prstGeom prst="rect">
            <a:avLst/>
          </a:prstGeom>
          <a:noFill/>
          <a:ln>
            <a:noFill/>
          </a:ln>
          <a:effectLst>
            <a:outerShdw blurRad="42863" dist="9525" dir="540000" algn="bl" rotWithShape="0">
              <a:srgbClr val="000000">
                <a:alpha val="42000"/>
              </a:srgbClr>
            </a:outerShdw>
          </a:effectLst>
        </p:spPr>
        <p:txBody>
          <a:bodyPr spcFirstLastPara="1" wrap="square" lIns="91425" tIns="45700" rIns="91425" bIns="45700" anchor="ctr" anchorCtr="0">
            <a:normAutofit fontScale="90000"/>
          </a:bodyPr>
          <a:lstStyle/>
          <a:p>
            <a:pPr marL="0" lvl="0" indent="0" algn="ctr" rtl="0">
              <a:lnSpc>
                <a:spcPct val="90000"/>
              </a:lnSpc>
              <a:spcBef>
                <a:spcPts val="0"/>
              </a:spcBef>
              <a:spcAft>
                <a:spcPts val="2200"/>
              </a:spcAft>
              <a:buClr>
                <a:srgbClr val="6E2405"/>
              </a:buClr>
              <a:buSzPts val="3700"/>
              <a:buFont typeface="Palatino Linotype"/>
              <a:buNone/>
            </a:pPr>
            <a:r>
              <a:rPr lang="en-US" dirty="0">
                <a:solidFill>
                  <a:srgbClr val="004E9E"/>
                </a:solidFill>
              </a:rPr>
              <a:t>Burlington City Public School District</a:t>
            </a:r>
            <a:endParaRPr sz="2400" dirty="0">
              <a:solidFill>
                <a:schemeClr val="lt1"/>
              </a:solidFill>
            </a:endParaRPr>
          </a:p>
          <a:p>
            <a:pPr marL="0" lvl="0" indent="0" algn="ctr" rtl="0">
              <a:lnSpc>
                <a:spcPct val="90000"/>
              </a:lnSpc>
              <a:spcBef>
                <a:spcPts val="0"/>
              </a:spcBef>
              <a:spcAft>
                <a:spcPts val="0"/>
              </a:spcAft>
              <a:buClr>
                <a:srgbClr val="6E2405"/>
              </a:buClr>
              <a:buSzPts val="3700"/>
              <a:buFont typeface="Palatino Linotype"/>
              <a:buNone/>
            </a:pPr>
            <a:r>
              <a:rPr lang="en-US" sz="2200" dirty="0">
                <a:solidFill>
                  <a:srgbClr val="A42E34"/>
                </a:solidFill>
              </a:rPr>
              <a:t>Dr. John Russell</a:t>
            </a:r>
            <a:endParaRPr sz="2200" dirty="0">
              <a:solidFill>
                <a:srgbClr val="A42E34"/>
              </a:solidFill>
            </a:endParaRPr>
          </a:p>
          <a:p>
            <a:pPr marL="0" lvl="0" indent="0" algn="ctr" rtl="0">
              <a:lnSpc>
                <a:spcPct val="90000"/>
              </a:lnSpc>
              <a:spcBef>
                <a:spcPts val="0"/>
              </a:spcBef>
              <a:spcAft>
                <a:spcPts val="2000"/>
              </a:spcAft>
              <a:buClr>
                <a:srgbClr val="6E2405"/>
              </a:buClr>
              <a:buSzPts val="3700"/>
              <a:buFont typeface="Palatino Linotype"/>
              <a:buNone/>
            </a:pPr>
            <a:r>
              <a:rPr lang="en-US" sz="2000" dirty="0">
                <a:solidFill>
                  <a:srgbClr val="A42E34"/>
                </a:solidFill>
              </a:rPr>
              <a:t>Superintendent of Schools</a:t>
            </a:r>
            <a:br>
              <a:rPr lang="en-US" sz="2200" dirty="0">
                <a:solidFill>
                  <a:srgbClr val="A42E34"/>
                </a:solidFill>
              </a:rPr>
            </a:br>
            <a:r>
              <a:rPr lang="en-US" sz="2200" dirty="0">
                <a:solidFill>
                  <a:srgbClr val="A42E34"/>
                </a:solidFill>
              </a:rPr>
              <a:t>Mrs. Sherry Knight</a:t>
            </a:r>
            <a:endParaRPr sz="2200" dirty="0">
              <a:solidFill>
                <a:srgbClr val="A42E34"/>
              </a:solidFill>
            </a:endParaRPr>
          </a:p>
          <a:p>
            <a:pPr marL="0" lvl="0" indent="0" algn="ctr" rtl="0">
              <a:lnSpc>
                <a:spcPct val="90000"/>
              </a:lnSpc>
              <a:spcBef>
                <a:spcPts val="0"/>
              </a:spcBef>
              <a:spcAft>
                <a:spcPts val="1800"/>
              </a:spcAft>
              <a:buClr>
                <a:srgbClr val="6E2405"/>
              </a:buClr>
              <a:buSzPts val="3700"/>
              <a:buFont typeface="Palatino Linotype"/>
              <a:buNone/>
            </a:pPr>
            <a:r>
              <a:rPr lang="en-US" sz="2000" dirty="0">
                <a:solidFill>
                  <a:srgbClr val="A42E34"/>
                </a:solidFill>
              </a:rPr>
              <a:t>Director of Curriculum, Instruction, and Equity</a:t>
            </a:r>
            <a:endParaRPr sz="2000" dirty="0">
              <a:solidFill>
                <a:srgbClr val="A42E34"/>
              </a:solidFill>
            </a:endParaRPr>
          </a:p>
          <a:p>
            <a:pPr marL="0" lvl="0" indent="0" algn="ctr" rtl="0">
              <a:lnSpc>
                <a:spcPct val="90000"/>
              </a:lnSpc>
              <a:spcBef>
                <a:spcPts val="0"/>
              </a:spcBef>
              <a:spcAft>
                <a:spcPts val="0"/>
              </a:spcAft>
              <a:buClr>
                <a:srgbClr val="6E2405"/>
              </a:buClr>
              <a:buSzPts val="3700"/>
              <a:buFont typeface="Palatino Linotype"/>
              <a:buNone/>
            </a:pPr>
            <a:r>
              <a:rPr lang="en-US" sz="2400" dirty="0">
                <a:solidFill>
                  <a:srgbClr val="A42E34"/>
                </a:solidFill>
              </a:rPr>
              <a:t>2021-2023 Lighthouse District</a:t>
            </a:r>
            <a:endParaRPr sz="2400" dirty="0">
              <a:solidFill>
                <a:srgbClr val="A42E34"/>
              </a:solidFill>
            </a:endParaRPr>
          </a:p>
        </p:txBody>
      </p:sp>
      <p:pic>
        <p:nvPicPr>
          <p:cNvPr id="139" name="Google Shape;139;p7" descr="Logo: City of Burlington Public Schools "/>
          <p:cNvPicPr preferRelativeResize="0"/>
          <p:nvPr/>
        </p:nvPicPr>
        <p:blipFill>
          <a:blip r:embed="rId3">
            <a:alphaModFix/>
          </a:blip>
          <a:stretch>
            <a:fillRect/>
          </a:stretch>
        </p:blipFill>
        <p:spPr>
          <a:xfrm>
            <a:off x="5071169" y="1037179"/>
            <a:ext cx="1769961" cy="1761007"/>
          </a:xfrm>
          <a:prstGeom prst="rect">
            <a:avLst/>
          </a:prstGeom>
          <a:noFill/>
          <a:ln>
            <a:noFill/>
          </a:ln>
          <a:effectLst>
            <a:outerShdw blurRad="57150" dist="47625" dir="5400000" algn="bl" rotWithShape="0">
              <a:srgbClr val="000000">
                <a:alpha val="35000"/>
              </a:srgbClr>
            </a:outerShdw>
          </a:effectLst>
        </p:spPr>
      </p:pic>
      <p:pic>
        <p:nvPicPr>
          <p:cNvPr id="140" name="Google Shape;140;p7" descr="NEW JERSEY LIGHTHOUSE AWARD 2020-2021"/>
          <p:cNvPicPr preferRelativeResize="0"/>
          <p:nvPr/>
        </p:nvPicPr>
        <p:blipFill>
          <a:blip r:embed="rId4">
            <a:alphaModFix/>
          </a:blip>
          <a:stretch>
            <a:fillRect/>
          </a:stretch>
        </p:blipFill>
        <p:spPr>
          <a:xfrm>
            <a:off x="8698170" y="4984929"/>
            <a:ext cx="690849" cy="889875"/>
          </a:xfrm>
          <a:prstGeom prst="rect">
            <a:avLst/>
          </a:prstGeom>
          <a:noFill/>
          <a:ln>
            <a:noFill/>
          </a:ln>
        </p:spPr>
      </p:pic>
    </p:spTree>
    <p:extLst>
      <p:ext uri="{BB962C8B-B14F-4D97-AF65-F5344CB8AC3E}">
        <p14:creationId xmlns:p14="http://schemas.microsoft.com/office/powerpoint/2010/main" val="1705576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18587abc0e_0_0"/>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4800" dirty="0"/>
              <a:t>Demographics</a:t>
            </a:r>
            <a:endParaRPr sz="3500" dirty="0"/>
          </a:p>
        </p:txBody>
      </p:sp>
      <p:pic>
        <p:nvPicPr>
          <p:cNvPr id="148" name="Google Shape;148;g118587abc0e_0_0" descr="Logo: City of Burlington Public Schools "/>
          <p:cNvPicPr preferRelativeResize="0"/>
          <p:nvPr/>
        </p:nvPicPr>
        <p:blipFill>
          <a:blip r:embed="rId3">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149" name="Google Shape;149;g118587abc0e_0_0"/>
          <p:cNvSpPr txBox="1">
            <a:spLocks noGrp="1"/>
          </p:cNvSpPr>
          <p:nvPr>
            <p:ph type="body" idx="1"/>
          </p:nvPr>
        </p:nvSpPr>
        <p:spPr>
          <a:xfrm>
            <a:off x="318575" y="1126500"/>
            <a:ext cx="11718000" cy="4987200"/>
          </a:xfrm>
          <a:prstGeom prst="rect">
            <a:avLst/>
          </a:prstGeom>
        </p:spPr>
        <p:txBody>
          <a:bodyPr spcFirstLastPara="1" wrap="square" lIns="91425" tIns="45700" rIns="822950" bIns="45700" anchor="t" anchorCtr="0">
            <a:normAutofit/>
          </a:bodyPr>
          <a:lstStyle/>
          <a:p>
            <a:pPr marL="457200" lvl="0" indent="-419100" algn="l" rtl="0">
              <a:lnSpc>
                <a:spcPct val="100000"/>
              </a:lnSpc>
              <a:spcBef>
                <a:spcPts val="750"/>
              </a:spcBef>
              <a:spcAft>
                <a:spcPts val="0"/>
              </a:spcAft>
              <a:buSzPts val="3000"/>
              <a:buChar char="•"/>
            </a:pPr>
            <a:r>
              <a:rPr lang="en-US" dirty="0"/>
              <a:t>Urban School District adjacent to the Delaware River</a:t>
            </a:r>
            <a:endParaRPr dirty="0"/>
          </a:p>
          <a:p>
            <a:pPr marL="457200" lvl="0" indent="-419100" algn="l" rtl="0">
              <a:lnSpc>
                <a:spcPct val="100000"/>
              </a:lnSpc>
              <a:spcBef>
                <a:spcPts val="0"/>
              </a:spcBef>
              <a:spcAft>
                <a:spcPts val="0"/>
              </a:spcAft>
              <a:buSzPts val="3000"/>
              <a:buChar char="•"/>
            </a:pPr>
            <a:r>
              <a:rPr lang="en-US" dirty="0"/>
              <a:t>PK-12 District housed in 4 schools</a:t>
            </a:r>
            <a:endParaRPr dirty="0"/>
          </a:p>
          <a:p>
            <a:pPr marL="457200" lvl="0" indent="-419100" algn="l" rtl="0">
              <a:lnSpc>
                <a:spcPct val="100000"/>
              </a:lnSpc>
              <a:spcBef>
                <a:spcPts val="0"/>
              </a:spcBef>
              <a:spcAft>
                <a:spcPts val="0"/>
              </a:spcAft>
              <a:buSzPts val="3000"/>
              <a:buChar char="•"/>
            </a:pPr>
            <a:r>
              <a:rPr lang="en-US" dirty="0"/>
              <a:t>Approximately 1,725 students</a:t>
            </a:r>
            <a:endParaRPr dirty="0"/>
          </a:p>
          <a:p>
            <a:pPr marL="457200" lvl="0" indent="-419100" algn="l" rtl="0">
              <a:lnSpc>
                <a:spcPct val="100000"/>
              </a:lnSpc>
              <a:spcBef>
                <a:spcPts val="0"/>
              </a:spcBef>
              <a:spcAft>
                <a:spcPts val="0"/>
              </a:spcAft>
              <a:buSzPts val="3000"/>
              <a:buChar char="•"/>
            </a:pPr>
            <a:r>
              <a:rPr lang="en-US" dirty="0"/>
              <a:t>54.4% Economically Disadvantaged</a:t>
            </a:r>
            <a:endParaRPr dirty="0"/>
          </a:p>
          <a:p>
            <a:pPr marL="457200" lvl="0" indent="-419100" algn="l" rtl="0">
              <a:lnSpc>
                <a:spcPct val="100000"/>
              </a:lnSpc>
              <a:spcBef>
                <a:spcPts val="0"/>
              </a:spcBef>
              <a:spcAft>
                <a:spcPts val="0"/>
              </a:spcAft>
              <a:buSzPts val="3000"/>
              <a:buChar char="•"/>
            </a:pPr>
            <a:r>
              <a:rPr lang="en-US" dirty="0"/>
              <a:t>20.4 % Students with Disabilities</a:t>
            </a:r>
            <a:endParaRPr dirty="0"/>
          </a:p>
          <a:p>
            <a:pPr marL="457200" lvl="0" indent="-419100" algn="l" rtl="0">
              <a:lnSpc>
                <a:spcPct val="100000"/>
              </a:lnSpc>
              <a:spcBef>
                <a:spcPts val="0"/>
              </a:spcBef>
              <a:spcAft>
                <a:spcPts val="0"/>
              </a:spcAft>
              <a:buSzPts val="3000"/>
              <a:buChar char="•"/>
            </a:pPr>
            <a:r>
              <a:rPr lang="en-US" dirty="0"/>
              <a:t>5.5% English Learners</a:t>
            </a:r>
            <a:endParaRPr dirty="0"/>
          </a:p>
          <a:p>
            <a:pPr marL="457200" lvl="0" indent="-419100" algn="l" rtl="0">
              <a:lnSpc>
                <a:spcPct val="100000"/>
              </a:lnSpc>
              <a:spcBef>
                <a:spcPts val="0"/>
              </a:spcBef>
              <a:spcAft>
                <a:spcPts val="0"/>
              </a:spcAft>
              <a:buSzPts val="3000"/>
              <a:buChar char="•"/>
            </a:pPr>
            <a:r>
              <a:rPr lang="en-US" dirty="0"/>
              <a:t>11:1 Teacher Ratio</a:t>
            </a:r>
            <a:endParaRPr sz="2000" dirty="0"/>
          </a:p>
        </p:txBody>
      </p:sp>
      <p:pic>
        <p:nvPicPr>
          <p:cNvPr id="150" name="Google Shape;150;g118587abc0e_0_0" descr="3 masked students are standing in front of a bulletin board. They are all wearing blue shirts. "/>
          <p:cNvPicPr preferRelativeResize="0"/>
          <p:nvPr/>
        </p:nvPicPr>
        <p:blipFill rotWithShape="1">
          <a:blip r:embed="rId4">
            <a:alphaModFix/>
          </a:blip>
          <a:srcRect l="10217" t="8684" r="9519"/>
          <a:stretch/>
        </p:blipFill>
        <p:spPr>
          <a:xfrm>
            <a:off x="909819" y="4461252"/>
            <a:ext cx="2020823" cy="1724198"/>
          </a:xfrm>
          <a:prstGeom prst="rect">
            <a:avLst/>
          </a:prstGeom>
          <a:noFill/>
          <a:ln>
            <a:noFill/>
          </a:ln>
        </p:spPr>
      </p:pic>
      <p:pic>
        <p:nvPicPr>
          <p:cNvPr id="151" name="Google Shape;151;g118587abc0e_0_0" descr="4 students hold hands in a hallway "/>
          <p:cNvPicPr preferRelativeResize="0"/>
          <p:nvPr/>
        </p:nvPicPr>
        <p:blipFill>
          <a:blip r:embed="rId5">
            <a:alphaModFix/>
          </a:blip>
          <a:stretch>
            <a:fillRect/>
          </a:stretch>
        </p:blipFill>
        <p:spPr>
          <a:xfrm>
            <a:off x="4705010" y="3893309"/>
            <a:ext cx="2778598" cy="2083949"/>
          </a:xfrm>
          <a:prstGeom prst="rect">
            <a:avLst/>
          </a:prstGeom>
          <a:noFill/>
          <a:ln>
            <a:noFill/>
          </a:ln>
        </p:spPr>
      </p:pic>
      <p:pic>
        <p:nvPicPr>
          <p:cNvPr id="152" name="Google Shape;152;g118587abc0e_0_0" descr="People sit in a field. Each is wearing either a blue or white outfit. "/>
          <p:cNvPicPr preferRelativeResize="0"/>
          <p:nvPr/>
        </p:nvPicPr>
        <p:blipFill rotWithShape="1">
          <a:blip r:embed="rId6">
            <a:alphaModFix/>
          </a:blip>
          <a:srcRect l="560" t="15867" r="26664"/>
          <a:stretch/>
        </p:blipFill>
        <p:spPr>
          <a:xfrm>
            <a:off x="8013700" y="1758050"/>
            <a:ext cx="3091975" cy="1724175"/>
          </a:xfrm>
          <a:prstGeom prst="rect">
            <a:avLst/>
          </a:prstGeom>
          <a:noFill/>
          <a:ln>
            <a:noFill/>
          </a:ln>
        </p:spPr>
      </p:pic>
      <p:pic>
        <p:nvPicPr>
          <p:cNvPr id="153" name="Google Shape;153;g118587abc0e_0_0" descr="Masked students standing in front of lockers "/>
          <p:cNvPicPr preferRelativeResize="0"/>
          <p:nvPr/>
        </p:nvPicPr>
        <p:blipFill rotWithShape="1">
          <a:blip r:embed="rId7">
            <a:alphaModFix/>
          </a:blip>
          <a:srcRect l="13402" t="20634" r="14887"/>
          <a:stretch/>
        </p:blipFill>
        <p:spPr>
          <a:xfrm>
            <a:off x="9044150" y="3876300"/>
            <a:ext cx="2551550" cy="2117969"/>
          </a:xfrm>
          <a:prstGeom prst="rect">
            <a:avLst/>
          </a:prstGeom>
          <a:noFill/>
          <a:ln>
            <a:noFill/>
          </a:ln>
        </p:spPr>
      </p:pic>
      <p:sp>
        <p:nvSpPr>
          <p:cNvPr id="147" name="Google Shape;147;g118587abc0e_0_0"/>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761972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4800" b="1"/>
              <a:t>New Jersey Tiered System of Supports (NJTSS)</a:t>
            </a:r>
            <a:endParaRPr lang="en-US" sz="6000" b="1"/>
          </a:p>
        </p:txBody>
      </p:sp>
    </p:spTree>
    <p:extLst>
      <p:ext uri="{BB962C8B-B14F-4D97-AF65-F5344CB8AC3E}">
        <p14:creationId xmlns:p14="http://schemas.microsoft.com/office/powerpoint/2010/main" val="2005380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1a43165151_0_0"/>
          <p:cNvSpPr txBox="1">
            <a:spLocks noGrp="1"/>
          </p:cNvSpPr>
          <p:nvPr>
            <p:ph type="title"/>
          </p:nvPr>
        </p:nvSpPr>
        <p:spPr>
          <a:xfrm>
            <a:off x="1256842" y="118334"/>
            <a:ext cx="10097100" cy="1008164"/>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Demographics Continued</a:t>
            </a:r>
            <a:endParaRPr dirty="0"/>
          </a:p>
        </p:txBody>
      </p:sp>
      <p:sp>
        <p:nvSpPr>
          <p:cNvPr id="160" name="Google Shape;160;g11a43165151_0_0"/>
          <p:cNvSpPr txBox="1"/>
          <p:nvPr/>
        </p:nvSpPr>
        <p:spPr>
          <a:xfrm>
            <a:off x="619170" y="808650"/>
            <a:ext cx="10587900" cy="5240700"/>
          </a:xfrm>
          <a:prstGeom prst="rect">
            <a:avLst/>
          </a:prstGeom>
          <a:noFill/>
          <a:ln>
            <a:noFill/>
          </a:ln>
        </p:spPr>
        <p:txBody>
          <a:bodyPr spcFirstLastPara="1" wrap="square" lIns="91425" tIns="91425" rIns="91425" bIns="91425" anchor="t" anchorCtr="0">
            <a:spAutoFit/>
          </a:bodyPr>
          <a:lstStyle/>
          <a:p>
            <a:pPr marL="457200" lvl="0" indent="-355600" algn="l" rtl="0">
              <a:lnSpc>
                <a:spcPct val="88000"/>
              </a:lnSpc>
              <a:spcBef>
                <a:spcPts val="750"/>
              </a:spcBef>
              <a:spcAft>
                <a:spcPts val="0"/>
              </a:spcAft>
              <a:buClr>
                <a:schemeClr val="dk1"/>
              </a:buClr>
              <a:buSzPts val="2000"/>
              <a:buChar char="•"/>
            </a:pPr>
            <a:r>
              <a:rPr lang="en-US" sz="2000" b="1" dirty="0">
                <a:solidFill>
                  <a:schemeClr val="dk1"/>
                </a:solidFill>
                <a:latin typeface="Palatino Linotype"/>
                <a:ea typeface="Palatino Linotype"/>
                <a:cs typeface="Palatino Linotype"/>
                <a:sym typeface="Palatino Linotype"/>
              </a:rPr>
              <a:t>Student Population</a:t>
            </a:r>
            <a:endParaRPr sz="2000" b="1"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Male-52.0%</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Female-48.0%</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Black/African American-52.2%</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White-26.8%</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Asian-2.6%</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Hispanic-16.2%</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American Indian or Alaska Native-0.1%</a:t>
            </a:r>
            <a:endParaRPr sz="1700" dirty="0">
              <a:solidFill>
                <a:schemeClr val="dk1"/>
              </a:solidFill>
              <a:latin typeface="Palatino Linotype"/>
              <a:ea typeface="Palatino Linotype"/>
              <a:cs typeface="Palatino Linotype"/>
              <a:sym typeface="Palatino Linotype"/>
            </a:endParaRPr>
          </a:p>
          <a:p>
            <a:pPr marL="45720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Two or More Races-2.1%</a:t>
            </a:r>
            <a:endParaRPr sz="1700" dirty="0">
              <a:solidFill>
                <a:schemeClr val="dk1"/>
              </a:solidFill>
              <a:latin typeface="Palatino Linotype"/>
              <a:ea typeface="Palatino Linotype"/>
              <a:cs typeface="Palatino Linotype"/>
              <a:sym typeface="Palatino Linotype"/>
            </a:endParaRPr>
          </a:p>
          <a:p>
            <a:pPr marL="457200" lvl="0" indent="-355600" algn="l" rtl="0">
              <a:lnSpc>
                <a:spcPct val="88000"/>
              </a:lnSpc>
              <a:spcBef>
                <a:spcPts val="1050"/>
              </a:spcBef>
              <a:spcAft>
                <a:spcPts val="0"/>
              </a:spcAft>
              <a:buClr>
                <a:schemeClr val="dk1"/>
              </a:buClr>
              <a:buSzPts val="2000"/>
              <a:buChar char="•"/>
            </a:pPr>
            <a:r>
              <a:rPr lang="en-US" sz="2000" b="1" dirty="0">
                <a:solidFill>
                  <a:schemeClr val="dk1"/>
                </a:solidFill>
                <a:latin typeface="Palatino Linotype"/>
                <a:ea typeface="Palatino Linotype"/>
                <a:cs typeface="Palatino Linotype"/>
                <a:sym typeface="Palatino Linotype"/>
              </a:rPr>
              <a:t>Languages</a:t>
            </a:r>
            <a:endParaRPr sz="2000" b="1" dirty="0">
              <a:solidFill>
                <a:schemeClr val="dk1"/>
              </a:solidFill>
              <a:latin typeface="Palatino Linotype"/>
              <a:ea typeface="Palatino Linotype"/>
              <a:cs typeface="Palatino Linotype"/>
              <a:sym typeface="Palatino Linotype"/>
            </a:endParaRPr>
          </a:p>
          <a:p>
            <a:pPr marL="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         English- 90.4%</a:t>
            </a:r>
            <a:endParaRPr sz="1700" dirty="0">
              <a:solidFill>
                <a:schemeClr val="dk1"/>
              </a:solidFill>
              <a:latin typeface="Palatino Linotype"/>
              <a:ea typeface="Palatino Linotype"/>
              <a:cs typeface="Palatino Linotype"/>
              <a:sym typeface="Palatino Linotype"/>
            </a:endParaRPr>
          </a:p>
          <a:p>
            <a:pPr marL="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         Spanish-4.6%</a:t>
            </a:r>
            <a:endParaRPr sz="1700" dirty="0">
              <a:solidFill>
                <a:schemeClr val="dk1"/>
              </a:solidFill>
              <a:latin typeface="Palatino Linotype"/>
              <a:ea typeface="Palatino Linotype"/>
              <a:cs typeface="Palatino Linotype"/>
              <a:sym typeface="Palatino Linotype"/>
            </a:endParaRPr>
          </a:p>
          <a:p>
            <a:pPr marL="0" lvl="0" indent="0" algn="l" rtl="0">
              <a:lnSpc>
                <a:spcPct val="88000"/>
              </a:lnSpc>
              <a:spcBef>
                <a:spcPts val="1050"/>
              </a:spcBef>
              <a:spcAft>
                <a:spcPts val="0"/>
              </a:spcAft>
              <a:buNone/>
            </a:pPr>
            <a:r>
              <a:rPr lang="en-US" sz="1700" dirty="0">
                <a:solidFill>
                  <a:schemeClr val="dk1"/>
                </a:solidFill>
                <a:latin typeface="Palatino Linotype"/>
                <a:ea typeface="Palatino Linotype"/>
                <a:cs typeface="Palatino Linotype"/>
                <a:sym typeface="Palatino Linotype"/>
              </a:rPr>
              <a:t>         Portuguese-1.6%</a:t>
            </a:r>
            <a:endParaRPr sz="1700" dirty="0">
              <a:solidFill>
                <a:schemeClr val="dk1"/>
              </a:solidFill>
              <a:latin typeface="Palatino Linotype"/>
              <a:ea typeface="Palatino Linotype"/>
              <a:cs typeface="Palatino Linotype"/>
              <a:sym typeface="Palatino Linotype"/>
            </a:endParaRPr>
          </a:p>
          <a:p>
            <a:pPr marL="0" lvl="0" indent="0" algn="l" rtl="0">
              <a:lnSpc>
                <a:spcPct val="88000"/>
              </a:lnSpc>
              <a:spcBef>
                <a:spcPts val="1050"/>
              </a:spcBef>
              <a:spcAft>
                <a:spcPts val="1050"/>
              </a:spcAft>
              <a:buNone/>
            </a:pPr>
            <a:r>
              <a:rPr lang="en-US" sz="1700" dirty="0">
                <a:solidFill>
                  <a:schemeClr val="dk1"/>
                </a:solidFill>
                <a:latin typeface="Palatino Linotype"/>
                <a:ea typeface="Palatino Linotype"/>
                <a:cs typeface="Palatino Linotype"/>
                <a:sym typeface="Palatino Linotype"/>
              </a:rPr>
              <a:t>        Other-3.4%</a:t>
            </a:r>
            <a:endParaRPr sz="1700" dirty="0">
              <a:solidFill>
                <a:schemeClr val="dk1"/>
              </a:solidFill>
              <a:latin typeface="Palatino Linotype"/>
              <a:ea typeface="Palatino Linotype"/>
              <a:cs typeface="Palatino Linotype"/>
              <a:sym typeface="Palatino Linotype"/>
            </a:endParaRPr>
          </a:p>
        </p:txBody>
      </p:sp>
      <p:pic>
        <p:nvPicPr>
          <p:cNvPr id="161" name="Google Shape;161;g11a43165151_0_0" descr="Students hold art projects up while they stand in front of a white screen "/>
          <p:cNvPicPr preferRelativeResize="0"/>
          <p:nvPr/>
        </p:nvPicPr>
        <p:blipFill rotWithShape="1">
          <a:blip r:embed="rId3">
            <a:alphaModFix/>
          </a:blip>
          <a:srcRect t="21110"/>
          <a:stretch/>
        </p:blipFill>
        <p:spPr>
          <a:xfrm>
            <a:off x="6461134" y="1126498"/>
            <a:ext cx="4474024" cy="4705999"/>
          </a:xfrm>
          <a:prstGeom prst="rect">
            <a:avLst/>
          </a:prstGeom>
          <a:noFill/>
          <a:ln>
            <a:noFill/>
          </a:ln>
        </p:spPr>
      </p:pic>
    </p:spTree>
    <p:extLst>
      <p:ext uri="{BB962C8B-B14F-4D97-AF65-F5344CB8AC3E}">
        <p14:creationId xmlns:p14="http://schemas.microsoft.com/office/powerpoint/2010/main" val="3644800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1852da2991_0_0"/>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4800" dirty="0"/>
              <a:t>Highlights</a:t>
            </a:r>
            <a:endParaRPr sz="3500" dirty="0"/>
          </a:p>
        </p:txBody>
      </p:sp>
      <p:pic>
        <p:nvPicPr>
          <p:cNvPr id="171" name="Google Shape;171;g11852da2991_0_0" descr="NEW JERSEY LIGHTHOUSE AWARD 2020-2021"/>
          <p:cNvPicPr preferRelativeResize="0"/>
          <p:nvPr/>
        </p:nvPicPr>
        <p:blipFill>
          <a:blip r:embed="rId3">
            <a:alphaModFix/>
          </a:blip>
          <a:stretch>
            <a:fillRect/>
          </a:stretch>
        </p:blipFill>
        <p:spPr>
          <a:xfrm>
            <a:off x="9419700" y="136963"/>
            <a:ext cx="610000" cy="785750"/>
          </a:xfrm>
          <a:prstGeom prst="rect">
            <a:avLst/>
          </a:prstGeom>
          <a:noFill/>
          <a:ln>
            <a:noFill/>
          </a:ln>
        </p:spPr>
      </p:pic>
      <p:pic>
        <p:nvPicPr>
          <p:cNvPr id="169" name="Google Shape;169;g11852da2991_0_0" descr="Logo: City of Burlington Public Schools "/>
          <p:cNvPicPr preferRelativeResize="0"/>
          <p:nvPr/>
        </p:nvPicPr>
        <p:blipFill>
          <a:blip r:embed="rId4">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170" name="Google Shape;170;g11852da2991_0_0"/>
          <p:cNvSpPr txBox="1">
            <a:spLocks noGrp="1"/>
          </p:cNvSpPr>
          <p:nvPr>
            <p:ph type="body" idx="1"/>
          </p:nvPr>
        </p:nvSpPr>
        <p:spPr>
          <a:xfrm>
            <a:off x="64117" y="1438103"/>
            <a:ext cx="11890200" cy="4507500"/>
          </a:xfrm>
          <a:prstGeom prst="rect">
            <a:avLst/>
          </a:prstGeom>
        </p:spPr>
        <p:txBody>
          <a:bodyPr spcFirstLastPara="1" wrap="square" lIns="91425" tIns="45700" rIns="822950" bIns="45700" anchor="t" anchorCtr="0">
            <a:normAutofit/>
          </a:bodyPr>
          <a:lstStyle/>
          <a:p>
            <a:pPr marL="457200" lvl="0" indent="-387350" algn="l" rtl="0">
              <a:spcBef>
                <a:spcPts val="750"/>
              </a:spcBef>
              <a:spcAft>
                <a:spcPts val="0"/>
              </a:spcAft>
              <a:buSzPts val="2500"/>
              <a:buChar char="•"/>
            </a:pPr>
            <a:r>
              <a:rPr lang="en-US" sz="2500" dirty="0"/>
              <a:t>NJ DOE Lighthouse Award Recipient 2021-2023</a:t>
            </a:r>
            <a:endParaRPr sz="2500" dirty="0"/>
          </a:p>
          <a:p>
            <a:pPr marL="457200" lvl="0" indent="-387350" algn="l" rtl="0">
              <a:lnSpc>
                <a:spcPct val="200000"/>
              </a:lnSpc>
              <a:spcBef>
                <a:spcPts val="0"/>
              </a:spcBef>
              <a:spcAft>
                <a:spcPts val="0"/>
              </a:spcAft>
              <a:buSzPts val="2500"/>
              <a:buChar char="•"/>
            </a:pPr>
            <a:r>
              <a:rPr lang="en-US" sz="2500" dirty="0"/>
              <a:t>First Lady Dr. Jill Biden American Recovery Plan Visit </a:t>
            </a:r>
            <a:endParaRPr sz="2500" dirty="0"/>
          </a:p>
          <a:p>
            <a:pPr marL="457200" lvl="0" indent="-387350" algn="l" rtl="0">
              <a:lnSpc>
                <a:spcPct val="200000"/>
              </a:lnSpc>
              <a:spcBef>
                <a:spcPts val="0"/>
              </a:spcBef>
              <a:spcAft>
                <a:spcPts val="0"/>
              </a:spcAft>
              <a:buSzPts val="2500"/>
              <a:buChar char="•"/>
            </a:pPr>
            <a:r>
              <a:rPr lang="en-US" sz="2500" b="1" dirty="0"/>
              <a:t>P</a:t>
            </a:r>
            <a:r>
              <a:rPr lang="en-US" sz="2500" dirty="0"/>
              <a:t>athways to </a:t>
            </a:r>
            <a:r>
              <a:rPr lang="en-US" sz="2500" b="1" dirty="0"/>
              <a:t>T</a:t>
            </a:r>
            <a:r>
              <a:rPr lang="en-US" sz="2500" dirty="0"/>
              <a:t>echnology </a:t>
            </a:r>
            <a:r>
              <a:rPr lang="en-US" sz="2500" b="1" dirty="0"/>
              <a:t>E</a:t>
            </a:r>
            <a:r>
              <a:rPr lang="en-US" sz="2500" dirty="0"/>
              <a:t>arly </a:t>
            </a:r>
            <a:r>
              <a:rPr lang="en-US" sz="2500" b="1" dirty="0"/>
              <a:t>C</a:t>
            </a:r>
            <a:r>
              <a:rPr lang="en-US" sz="2500" dirty="0"/>
              <a:t>ollege (P-TECH) Grant Recipient</a:t>
            </a:r>
            <a:endParaRPr sz="2500" dirty="0"/>
          </a:p>
        </p:txBody>
      </p:sp>
      <p:pic>
        <p:nvPicPr>
          <p:cNvPr id="174" name="Google Shape;174;g11852da2991_0_0" descr="Several people standing in front of a building that has a sign that says ROWAN"/>
          <p:cNvPicPr preferRelativeResize="0"/>
          <p:nvPr/>
        </p:nvPicPr>
        <p:blipFill>
          <a:blip r:embed="rId5">
            <a:alphaModFix/>
          </a:blip>
          <a:stretch>
            <a:fillRect/>
          </a:stretch>
        </p:blipFill>
        <p:spPr>
          <a:xfrm>
            <a:off x="257600" y="3785550"/>
            <a:ext cx="3041450" cy="2367601"/>
          </a:xfrm>
          <a:prstGeom prst="rect">
            <a:avLst/>
          </a:prstGeom>
          <a:noFill/>
          <a:ln>
            <a:noFill/>
          </a:ln>
        </p:spPr>
      </p:pic>
      <p:pic>
        <p:nvPicPr>
          <p:cNvPr id="173" name="Google Shape;173;g11852da2991_0_0" descr="4 adults stand in a classroom"/>
          <p:cNvPicPr preferRelativeResize="0"/>
          <p:nvPr/>
        </p:nvPicPr>
        <p:blipFill rotWithShape="1">
          <a:blip r:embed="rId6">
            <a:alphaModFix/>
          </a:blip>
          <a:srcRect l="8393" t="31337" r="18931"/>
          <a:stretch/>
        </p:blipFill>
        <p:spPr>
          <a:xfrm>
            <a:off x="4063113" y="3679012"/>
            <a:ext cx="3642225" cy="2580676"/>
          </a:xfrm>
          <a:prstGeom prst="rect">
            <a:avLst/>
          </a:prstGeom>
          <a:noFill/>
          <a:ln>
            <a:noFill/>
          </a:ln>
        </p:spPr>
      </p:pic>
      <p:pic>
        <p:nvPicPr>
          <p:cNvPr id="175" name="Google Shape;175;g11852da2991_0_0" descr="Students put together a puzzle at a table in a classroom. "/>
          <p:cNvPicPr preferRelativeResize="0"/>
          <p:nvPr/>
        </p:nvPicPr>
        <p:blipFill>
          <a:blip r:embed="rId7">
            <a:alphaModFix/>
          </a:blip>
          <a:stretch>
            <a:fillRect/>
          </a:stretch>
        </p:blipFill>
        <p:spPr>
          <a:xfrm>
            <a:off x="8289188" y="1257350"/>
            <a:ext cx="1323125" cy="1635051"/>
          </a:xfrm>
          <a:prstGeom prst="rect">
            <a:avLst/>
          </a:prstGeom>
          <a:noFill/>
          <a:ln>
            <a:noFill/>
          </a:ln>
        </p:spPr>
      </p:pic>
      <p:pic>
        <p:nvPicPr>
          <p:cNvPr id="176" name="Google Shape;176;g11852da2991_0_0" descr="Kids play a board game in a classroom. "/>
          <p:cNvPicPr preferRelativeResize="0"/>
          <p:nvPr/>
        </p:nvPicPr>
        <p:blipFill>
          <a:blip r:embed="rId8">
            <a:alphaModFix/>
          </a:blip>
          <a:stretch>
            <a:fillRect/>
          </a:stretch>
        </p:blipFill>
        <p:spPr>
          <a:xfrm>
            <a:off x="9871462" y="2325941"/>
            <a:ext cx="2124926" cy="1507284"/>
          </a:xfrm>
          <a:prstGeom prst="rect">
            <a:avLst/>
          </a:prstGeom>
          <a:noFill/>
          <a:ln>
            <a:noFill/>
          </a:ln>
        </p:spPr>
      </p:pic>
      <p:pic>
        <p:nvPicPr>
          <p:cNvPr id="172" name="Google Shape;172;g11852da2991_0_0" descr="A group of adults wearing masks stand on stage. A man in the center holds an award. Behind them is a screen that says BURLINGTON CITY BLUE DEVILS in the background"/>
          <p:cNvPicPr preferRelativeResize="0"/>
          <p:nvPr/>
        </p:nvPicPr>
        <p:blipFill>
          <a:blip r:embed="rId9">
            <a:alphaModFix/>
          </a:blip>
          <a:stretch>
            <a:fillRect/>
          </a:stretch>
        </p:blipFill>
        <p:spPr>
          <a:xfrm>
            <a:off x="8343200" y="4086750"/>
            <a:ext cx="3432248" cy="2066400"/>
          </a:xfrm>
          <a:prstGeom prst="rect">
            <a:avLst/>
          </a:prstGeom>
          <a:noFill/>
          <a:ln>
            <a:noFill/>
          </a:ln>
        </p:spPr>
      </p:pic>
      <p:sp>
        <p:nvSpPr>
          <p:cNvPr id="168" name="Google Shape;168;g11852da2991_0_0"/>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2114436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d1ff3acac8_0_10"/>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4800" dirty="0"/>
              <a:t>NJTSS Programs</a:t>
            </a:r>
            <a:endParaRPr sz="3500" dirty="0"/>
          </a:p>
        </p:txBody>
      </p:sp>
      <p:pic>
        <p:nvPicPr>
          <p:cNvPr id="184" name="Google Shape;184;gd1ff3acac8_0_10" descr="Logo: City of Burlington Public Schools "/>
          <p:cNvPicPr preferRelativeResize="0"/>
          <p:nvPr/>
        </p:nvPicPr>
        <p:blipFill>
          <a:blip r:embed="rId3">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185" name="Google Shape;185;gd1ff3acac8_0_10"/>
          <p:cNvSpPr txBox="1">
            <a:spLocks noGrp="1"/>
          </p:cNvSpPr>
          <p:nvPr>
            <p:ph type="body" idx="1"/>
          </p:nvPr>
        </p:nvSpPr>
        <p:spPr>
          <a:xfrm>
            <a:off x="146292" y="1430628"/>
            <a:ext cx="11890200" cy="4507500"/>
          </a:xfrm>
          <a:prstGeom prst="rect">
            <a:avLst/>
          </a:prstGeom>
        </p:spPr>
        <p:txBody>
          <a:bodyPr spcFirstLastPara="1" wrap="square" lIns="91425" tIns="45700" rIns="822950" bIns="45700" anchor="t" anchorCtr="0">
            <a:normAutofit lnSpcReduction="10000"/>
          </a:bodyPr>
          <a:lstStyle/>
          <a:p>
            <a:pPr marL="457200" lvl="0" indent="-419100" algn="l" rtl="0">
              <a:spcBef>
                <a:spcPts val="750"/>
              </a:spcBef>
              <a:spcAft>
                <a:spcPts val="0"/>
              </a:spcAft>
              <a:buSzPts val="3000"/>
              <a:buChar char="•"/>
            </a:pPr>
            <a:r>
              <a:rPr lang="en-US" dirty="0"/>
              <a:t>Into Reading-researched based program in grades K-3 currently - implementation in grades 4-5 Fall, 2022</a:t>
            </a:r>
            <a:endParaRPr dirty="0"/>
          </a:p>
          <a:p>
            <a:pPr marL="457200" lvl="0" indent="-419100" algn="l" rtl="0">
              <a:spcBef>
                <a:spcPts val="0"/>
              </a:spcBef>
              <a:spcAft>
                <a:spcPts val="0"/>
              </a:spcAft>
              <a:buSzPts val="3000"/>
              <a:buChar char="•"/>
            </a:pPr>
            <a:r>
              <a:rPr lang="en-US" dirty="0"/>
              <a:t>System 44/ Read 180 - year four of implementation targeted to increase reading fluency and comprehension</a:t>
            </a:r>
            <a:endParaRPr dirty="0"/>
          </a:p>
          <a:p>
            <a:pPr marL="457200" lvl="0" indent="-419100" algn="l" rtl="0">
              <a:spcBef>
                <a:spcPts val="0"/>
              </a:spcBef>
              <a:spcAft>
                <a:spcPts val="0"/>
              </a:spcAft>
              <a:buSzPts val="3000"/>
              <a:buChar char="•"/>
            </a:pPr>
            <a:r>
              <a:rPr lang="en-US" dirty="0"/>
              <a:t>Underrepresented Students</a:t>
            </a:r>
            <a:endParaRPr dirty="0"/>
          </a:p>
          <a:p>
            <a:pPr marL="457200" lvl="0" indent="-419100" algn="l" rtl="0">
              <a:spcBef>
                <a:spcPts val="0"/>
              </a:spcBef>
              <a:spcAft>
                <a:spcPts val="0"/>
              </a:spcAft>
              <a:buSzPts val="3000"/>
              <a:buChar char="•"/>
            </a:pPr>
            <a:r>
              <a:rPr lang="en-US" dirty="0"/>
              <a:t>Professional Development</a:t>
            </a:r>
            <a:endParaRPr dirty="0"/>
          </a:p>
          <a:p>
            <a:pPr marL="914400" lvl="1" indent="-419100" algn="l" rtl="0">
              <a:spcBef>
                <a:spcPts val="0"/>
              </a:spcBef>
              <a:spcAft>
                <a:spcPts val="0"/>
              </a:spcAft>
              <a:buSzPts val="3000"/>
              <a:buChar char="•"/>
            </a:pPr>
            <a:r>
              <a:rPr lang="en-US" sz="3000" dirty="0"/>
              <a:t>Orton-Gillingham Training- All teachers in grades K-2 are fully trained, one Special Education teacher, 2 at High School level</a:t>
            </a:r>
            <a:endParaRPr sz="3000" dirty="0"/>
          </a:p>
        </p:txBody>
      </p:sp>
      <p:sp>
        <p:nvSpPr>
          <p:cNvPr id="183" name="Google Shape;183;gd1ff3acac8_0_10"/>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extLst>
      <p:ext uri="{BB962C8B-B14F-4D97-AF65-F5344CB8AC3E}">
        <p14:creationId xmlns:p14="http://schemas.microsoft.com/office/powerpoint/2010/main" val="3731615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d1ff3acac8_0_32"/>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4800" dirty="0"/>
              <a:t>NJTSS Leadership Positions</a:t>
            </a:r>
            <a:endParaRPr sz="3500" dirty="0"/>
          </a:p>
        </p:txBody>
      </p:sp>
      <p:pic>
        <p:nvPicPr>
          <p:cNvPr id="193" name="Google Shape;193;gd1ff3acac8_0_32" descr="Logo: City of Burlington Public Schools "/>
          <p:cNvPicPr preferRelativeResize="0"/>
          <p:nvPr/>
        </p:nvPicPr>
        <p:blipFill>
          <a:blip r:embed="rId3">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194" name="Google Shape;194;gd1ff3acac8_0_32"/>
          <p:cNvSpPr txBox="1">
            <a:spLocks noGrp="1"/>
          </p:cNvSpPr>
          <p:nvPr>
            <p:ph type="body" idx="1"/>
          </p:nvPr>
        </p:nvSpPr>
        <p:spPr>
          <a:xfrm>
            <a:off x="146292" y="1241825"/>
            <a:ext cx="11890200" cy="4696303"/>
          </a:xfrm>
          <a:prstGeom prst="rect">
            <a:avLst/>
          </a:prstGeom>
        </p:spPr>
        <p:txBody>
          <a:bodyPr spcFirstLastPara="1" wrap="square" lIns="91425" tIns="45700" rIns="822950" bIns="45700" anchor="t" anchorCtr="0">
            <a:normAutofit/>
          </a:bodyPr>
          <a:lstStyle/>
          <a:p>
            <a:pPr marL="457200" lvl="0" indent="-419100" algn="l" rtl="0">
              <a:lnSpc>
                <a:spcPct val="98000"/>
              </a:lnSpc>
              <a:spcBef>
                <a:spcPts val="750"/>
              </a:spcBef>
              <a:spcAft>
                <a:spcPts val="0"/>
              </a:spcAft>
              <a:buSzPts val="3000"/>
              <a:buChar char="•"/>
            </a:pPr>
            <a:r>
              <a:rPr lang="en-US" dirty="0"/>
              <a:t>Literacy Coach K-8</a:t>
            </a:r>
            <a:endParaRPr dirty="0"/>
          </a:p>
          <a:p>
            <a:pPr marL="457200" lvl="0" indent="-419100" algn="l" rtl="0">
              <a:lnSpc>
                <a:spcPct val="98000"/>
              </a:lnSpc>
              <a:spcBef>
                <a:spcPts val="0"/>
              </a:spcBef>
              <a:spcAft>
                <a:spcPts val="0"/>
              </a:spcAft>
              <a:buSzPts val="3000"/>
              <a:buChar char="•"/>
            </a:pPr>
            <a:r>
              <a:rPr lang="en-US" dirty="0"/>
              <a:t>Supervisor of Guidance 7-12</a:t>
            </a:r>
            <a:endParaRPr dirty="0"/>
          </a:p>
          <a:p>
            <a:pPr marL="457200" lvl="0" indent="-419100" algn="l" rtl="0">
              <a:lnSpc>
                <a:spcPct val="98000"/>
              </a:lnSpc>
              <a:spcBef>
                <a:spcPts val="0"/>
              </a:spcBef>
              <a:spcAft>
                <a:spcPts val="0"/>
              </a:spcAft>
              <a:buSzPts val="3000"/>
              <a:buChar char="•"/>
            </a:pPr>
            <a:r>
              <a:rPr lang="en-US" dirty="0"/>
              <a:t>Positive Behavioral Interventions and Support (PBIS) Coordinator &amp; Facilitators</a:t>
            </a:r>
            <a:endParaRPr dirty="0"/>
          </a:p>
          <a:p>
            <a:pPr marL="457200" lvl="0" indent="-419100" algn="l" rtl="0">
              <a:lnSpc>
                <a:spcPct val="98000"/>
              </a:lnSpc>
              <a:spcBef>
                <a:spcPts val="0"/>
              </a:spcBef>
              <a:spcAft>
                <a:spcPts val="0"/>
              </a:spcAft>
              <a:buSzPts val="3000"/>
              <a:buChar char="•"/>
            </a:pPr>
            <a:r>
              <a:rPr lang="en-US" dirty="0"/>
              <a:t>Growth Mindset Facilitators</a:t>
            </a:r>
            <a:endParaRPr dirty="0"/>
          </a:p>
          <a:p>
            <a:pPr marL="457200" lvl="0" indent="-419100" algn="l" rtl="0">
              <a:lnSpc>
                <a:spcPct val="98000"/>
              </a:lnSpc>
              <a:spcBef>
                <a:spcPts val="0"/>
              </a:spcBef>
              <a:spcAft>
                <a:spcPts val="0"/>
              </a:spcAft>
              <a:buSzPts val="3000"/>
              <a:buChar char="•"/>
            </a:pPr>
            <a:r>
              <a:rPr lang="en-US" dirty="0"/>
              <a:t>Curriculum Facilitators</a:t>
            </a:r>
            <a:endParaRPr dirty="0"/>
          </a:p>
        </p:txBody>
      </p:sp>
      <p:pic>
        <p:nvPicPr>
          <p:cNvPr id="196" name="Google Shape;196;gd1ff3acac8_0_32" descr="Growth Mindset There is a picture of a brain being watered and a plant coming out of the head"/>
          <p:cNvPicPr preferRelativeResize="0"/>
          <p:nvPr/>
        </p:nvPicPr>
        <p:blipFill>
          <a:blip r:embed="rId4">
            <a:alphaModFix/>
          </a:blip>
          <a:stretch>
            <a:fillRect/>
          </a:stretch>
        </p:blipFill>
        <p:spPr>
          <a:xfrm>
            <a:off x="1066566" y="4181275"/>
            <a:ext cx="3464408" cy="2000700"/>
          </a:xfrm>
          <a:prstGeom prst="rect">
            <a:avLst/>
          </a:prstGeom>
          <a:noFill/>
          <a:ln>
            <a:noFill/>
          </a:ln>
        </p:spPr>
      </p:pic>
      <p:pic>
        <p:nvPicPr>
          <p:cNvPr id="195" name="Google Shape;195;gd1ff3acac8_0_32" descr="Am Automated SCHOOLWIDE PBIS MANAGEMENT Solution PBS Rewards"/>
          <p:cNvPicPr preferRelativeResize="0"/>
          <p:nvPr/>
        </p:nvPicPr>
        <p:blipFill>
          <a:blip r:embed="rId5">
            <a:alphaModFix/>
          </a:blip>
          <a:stretch>
            <a:fillRect/>
          </a:stretch>
        </p:blipFill>
        <p:spPr>
          <a:xfrm>
            <a:off x="7572200" y="4181275"/>
            <a:ext cx="3810876" cy="2000700"/>
          </a:xfrm>
          <a:prstGeom prst="rect">
            <a:avLst/>
          </a:prstGeom>
          <a:noFill/>
          <a:ln>
            <a:noFill/>
          </a:ln>
        </p:spPr>
      </p:pic>
      <p:sp>
        <p:nvSpPr>
          <p:cNvPr id="192" name="Google Shape;192;gd1ff3acac8_0_32"/>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4279340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d1ff3acac8_0_40"/>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4800" dirty="0"/>
              <a:t>Other Programs &amp; Supports</a:t>
            </a:r>
            <a:endParaRPr sz="3500" dirty="0"/>
          </a:p>
        </p:txBody>
      </p:sp>
      <p:pic>
        <p:nvPicPr>
          <p:cNvPr id="204" name="Google Shape;204;gd1ff3acac8_0_40" descr="Logo: City of Burlington Public Schools "/>
          <p:cNvPicPr preferRelativeResize="0"/>
          <p:nvPr/>
        </p:nvPicPr>
        <p:blipFill>
          <a:blip r:embed="rId3">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205" name="Google Shape;205;gd1ff3acac8_0_40"/>
          <p:cNvSpPr txBox="1">
            <a:spLocks noGrp="1"/>
          </p:cNvSpPr>
          <p:nvPr>
            <p:ph type="body" idx="1"/>
          </p:nvPr>
        </p:nvSpPr>
        <p:spPr>
          <a:xfrm>
            <a:off x="146292" y="1430628"/>
            <a:ext cx="11890200" cy="4507500"/>
          </a:xfrm>
          <a:prstGeom prst="rect">
            <a:avLst/>
          </a:prstGeom>
        </p:spPr>
        <p:txBody>
          <a:bodyPr spcFirstLastPara="1" wrap="square" lIns="91425" tIns="45700" rIns="822950" bIns="45700" anchor="t" anchorCtr="0">
            <a:normAutofit fontScale="92500" lnSpcReduction="10000"/>
          </a:bodyPr>
          <a:lstStyle/>
          <a:p>
            <a:pPr marL="457200" lvl="0" indent="-404812" algn="l" rtl="0">
              <a:spcBef>
                <a:spcPts val="750"/>
              </a:spcBef>
              <a:spcAft>
                <a:spcPts val="0"/>
              </a:spcAft>
              <a:buSzPct val="100000"/>
              <a:buChar char="•"/>
            </a:pPr>
            <a:r>
              <a:rPr lang="en-US" dirty="0"/>
              <a:t>Extended School Day</a:t>
            </a:r>
            <a:endParaRPr dirty="0"/>
          </a:p>
          <a:p>
            <a:pPr marL="457200" lvl="0" indent="0" algn="l" rtl="0">
              <a:spcBef>
                <a:spcPts val="1050"/>
              </a:spcBef>
              <a:spcAft>
                <a:spcPts val="0"/>
              </a:spcAft>
              <a:buNone/>
            </a:pPr>
            <a:r>
              <a:rPr lang="en-US" dirty="0"/>
              <a:t>Wordsmith, PAWS, S.T.E.M., </a:t>
            </a:r>
            <a:r>
              <a:rPr lang="en-US" dirty="0" err="1"/>
              <a:t>Nuestro</a:t>
            </a:r>
            <a:r>
              <a:rPr lang="en-US" dirty="0"/>
              <a:t> Mundo, Study Skills, Intensive Targeted Reading, Steps to Success, ELA Academy, Math Academy, and Science Academy</a:t>
            </a:r>
            <a:endParaRPr dirty="0"/>
          </a:p>
          <a:p>
            <a:pPr marL="457200" lvl="0" indent="-404812" algn="l" rtl="0">
              <a:spcBef>
                <a:spcPts val="1050"/>
              </a:spcBef>
              <a:spcAft>
                <a:spcPts val="0"/>
              </a:spcAft>
              <a:buSzPct val="100000"/>
              <a:buChar char="•"/>
            </a:pPr>
            <a:r>
              <a:rPr lang="en-US" dirty="0"/>
              <a:t>Extended School Year</a:t>
            </a:r>
            <a:endParaRPr dirty="0"/>
          </a:p>
          <a:p>
            <a:pPr marL="457200" lvl="0" indent="-404812" algn="l" rtl="0">
              <a:spcBef>
                <a:spcPts val="0"/>
              </a:spcBef>
              <a:spcAft>
                <a:spcPts val="0"/>
              </a:spcAft>
              <a:buSzPct val="100000"/>
              <a:buChar char="•"/>
            </a:pPr>
            <a:r>
              <a:rPr lang="en-US" dirty="0"/>
              <a:t>PBIS </a:t>
            </a:r>
            <a:endParaRPr dirty="0"/>
          </a:p>
          <a:p>
            <a:pPr marL="457200" lvl="0" indent="-404812" algn="l" rtl="0">
              <a:spcBef>
                <a:spcPts val="0"/>
              </a:spcBef>
              <a:spcAft>
                <a:spcPts val="0"/>
              </a:spcAft>
              <a:buSzPct val="100000"/>
              <a:buChar char="•"/>
            </a:pPr>
            <a:r>
              <a:rPr lang="en-US" dirty="0"/>
              <a:t>Credit Recovery Program and APEX Facilitator</a:t>
            </a:r>
            <a:endParaRPr dirty="0"/>
          </a:p>
          <a:p>
            <a:pPr marL="457200" lvl="0" indent="-404812" algn="l" rtl="0">
              <a:spcBef>
                <a:spcPts val="0"/>
              </a:spcBef>
              <a:spcAft>
                <a:spcPts val="0"/>
              </a:spcAft>
              <a:buSzPct val="100000"/>
              <a:buChar char="•"/>
            </a:pPr>
            <a:r>
              <a:rPr lang="en-US" dirty="0"/>
              <a:t>Elementary Guidance Counselor</a:t>
            </a:r>
            <a:endParaRPr dirty="0"/>
          </a:p>
          <a:p>
            <a:pPr marL="457200" lvl="0" indent="-404812" algn="l" rtl="0">
              <a:spcBef>
                <a:spcPts val="0"/>
              </a:spcBef>
              <a:spcAft>
                <a:spcPts val="0"/>
              </a:spcAft>
              <a:buSzPct val="100000"/>
              <a:buChar char="•"/>
            </a:pPr>
            <a:r>
              <a:rPr lang="en-US" dirty="0"/>
              <a:t>COVID-19 Coordinator</a:t>
            </a:r>
            <a:endParaRPr dirty="0"/>
          </a:p>
        </p:txBody>
      </p:sp>
      <p:sp>
        <p:nvSpPr>
          <p:cNvPr id="203" name="Google Shape;203;gd1ff3acac8_0_40"/>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4158809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d1ff3acac8_0_48"/>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3800" dirty="0" err="1"/>
              <a:t>MindsetWorks</a:t>
            </a:r>
            <a:r>
              <a:rPr lang="en-US" sz="3500" dirty="0"/>
              <a:t> </a:t>
            </a:r>
            <a:endParaRPr sz="3500" dirty="0"/>
          </a:p>
        </p:txBody>
      </p:sp>
      <p:pic>
        <p:nvPicPr>
          <p:cNvPr id="213" name="Google Shape;213;gd1ff3acac8_0_48" descr="Logo: City of Burlington Public Schools "/>
          <p:cNvPicPr preferRelativeResize="0"/>
          <p:nvPr/>
        </p:nvPicPr>
        <p:blipFill>
          <a:blip r:embed="rId3">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214" name="Google Shape;214;gd1ff3acac8_0_48"/>
          <p:cNvSpPr txBox="1">
            <a:spLocks noGrp="1"/>
          </p:cNvSpPr>
          <p:nvPr>
            <p:ph type="body" idx="1"/>
          </p:nvPr>
        </p:nvSpPr>
        <p:spPr>
          <a:xfrm>
            <a:off x="146300" y="1081125"/>
            <a:ext cx="11890200" cy="4857000"/>
          </a:xfrm>
          <a:prstGeom prst="rect">
            <a:avLst/>
          </a:prstGeom>
        </p:spPr>
        <p:txBody>
          <a:bodyPr spcFirstLastPara="1" wrap="square" lIns="91425" tIns="45700" rIns="822950" bIns="45700" anchor="t" anchorCtr="0">
            <a:normAutofit/>
          </a:bodyPr>
          <a:lstStyle/>
          <a:p>
            <a:pPr marL="457200" lvl="0" indent="-368300" algn="l" rtl="0">
              <a:spcBef>
                <a:spcPts val="750"/>
              </a:spcBef>
              <a:spcAft>
                <a:spcPts val="0"/>
              </a:spcAft>
              <a:buSzPts val="2200"/>
              <a:buChar char="•"/>
            </a:pPr>
            <a:r>
              <a:rPr lang="en-US" sz="2200" dirty="0"/>
              <a:t>Growth Mindset program based on scientific research </a:t>
            </a:r>
            <a:endParaRPr sz="2200" dirty="0"/>
          </a:p>
          <a:p>
            <a:pPr marL="457200" lvl="0" indent="-368300" algn="l" rtl="0">
              <a:spcBef>
                <a:spcPts val="0"/>
              </a:spcBef>
              <a:spcAft>
                <a:spcPts val="0"/>
              </a:spcAft>
              <a:buSzPts val="2200"/>
              <a:buChar char="•"/>
            </a:pPr>
            <a:r>
              <a:rPr lang="en-US" sz="2200" dirty="0"/>
              <a:t>Fixed vs. Growth Mindset about learning and intelligence</a:t>
            </a:r>
            <a:endParaRPr sz="2200" dirty="0"/>
          </a:p>
          <a:p>
            <a:pPr marL="457200" lvl="0" indent="-368300" algn="l" rtl="0">
              <a:spcBef>
                <a:spcPts val="0"/>
              </a:spcBef>
              <a:spcAft>
                <a:spcPts val="0"/>
              </a:spcAft>
              <a:buSzPts val="2200"/>
              <a:buChar char="•"/>
            </a:pPr>
            <a:r>
              <a:rPr lang="en-US" sz="2200" dirty="0"/>
              <a:t>Instead of praising intelligence and talent, praise the process.  Wisely praise effort, strategy, focus, improvement, and perseverance which in turn, builds resilience</a:t>
            </a:r>
            <a:endParaRPr sz="2200" dirty="0"/>
          </a:p>
          <a:p>
            <a:pPr marL="457200" lvl="0" indent="-368300" algn="l" rtl="0">
              <a:spcBef>
                <a:spcPts val="0"/>
              </a:spcBef>
              <a:spcAft>
                <a:spcPts val="0"/>
              </a:spcAft>
              <a:buSzPts val="2200"/>
              <a:buChar char="•"/>
            </a:pPr>
            <a:r>
              <a:rPr lang="en-US" sz="2200" dirty="0"/>
              <a:t>“Yet” or “Not Yet” provides students with paths into the future </a:t>
            </a:r>
            <a:endParaRPr sz="2200" dirty="0"/>
          </a:p>
          <a:p>
            <a:pPr marL="457200" lvl="0" indent="-368300" algn="l" rtl="0">
              <a:spcBef>
                <a:spcPts val="0"/>
              </a:spcBef>
              <a:spcAft>
                <a:spcPts val="0"/>
              </a:spcAft>
              <a:buSzPts val="2200"/>
              <a:buChar char="•"/>
            </a:pPr>
            <a:r>
              <a:rPr lang="en-US" sz="2200" dirty="0"/>
              <a:t>As students learn something new, neurons build stronger connections and they become more intelligent </a:t>
            </a:r>
            <a:endParaRPr sz="2200" dirty="0"/>
          </a:p>
          <a:p>
            <a:pPr marL="457200" lvl="0" indent="-368300" algn="l" rtl="0">
              <a:spcBef>
                <a:spcPts val="0"/>
              </a:spcBef>
              <a:spcAft>
                <a:spcPts val="0"/>
              </a:spcAft>
              <a:buSzPts val="2200"/>
              <a:buChar char="•"/>
            </a:pPr>
            <a:r>
              <a:rPr lang="en-US" sz="2200" dirty="0"/>
              <a:t>Teachers currently participating in Professional Development in Motivating Mindsets, Messages that Motivate, The Malleable Mind, and Molding Mindsets</a:t>
            </a:r>
            <a:endParaRPr sz="2200" dirty="0"/>
          </a:p>
          <a:p>
            <a:pPr marL="457200" lvl="0" indent="-368300" algn="l" rtl="0">
              <a:spcBef>
                <a:spcPts val="0"/>
              </a:spcBef>
              <a:spcAft>
                <a:spcPts val="0"/>
              </a:spcAft>
              <a:buSzPts val="2200"/>
              <a:buChar char="•"/>
            </a:pPr>
            <a:r>
              <a:rPr lang="en-US" sz="2200" dirty="0"/>
              <a:t>For the 2022-2023 School Year, the curriculum will be integrated into Health classes across the District </a:t>
            </a:r>
            <a:endParaRPr sz="2200" dirty="0"/>
          </a:p>
        </p:txBody>
      </p:sp>
      <p:pic>
        <p:nvPicPr>
          <p:cNvPr id="215" name="Google Shape;215;gd1ff3acac8_0_48" descr="Logo: mindset works Registered"/>
          <p:cNvPicPr preferRelativeResize="0"/>
          <p:nvPr/>
        </p:nvPicPr>
        <p:blipFill>
          <a:blip r:embed="rId4">
            <a:alphaModFix/>
          </a:blip>
          <a:stretch>
            <a:fillRect/>
          </a:stretch>
        </p:blipFill>
        <p:spPr>
          <a:xfrm>
            <a:off x="7366725" y="5180549"/>
            <a:ext cx="4332825" cy="582225"/>
          </a:xfrm>
          <a:prstGeom prst="rect">
            <a:avLst/>
          </a:prstGeom>
          <a:noFill/>
          <a:ln>
            <a:noFill/>
          </a:ln>
        </p:spPr>
      </p:pic>
      <p:sp>
        <p:nvSpPr>
          <p:cNvPr id="212" name="Google Shape;212;gd1ff3acac8_0_48"/>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3628957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184a18b3d8_0_0"/>
          <p:cNvSpPr txBox="1">
            <a:spLocks noGrp="1"/>
          </p:cNvSpPr>
          <p:nvPr>
            <p:ph type="title"/>
          </p:nvPr>
        </p:nvSpPr>
        <p:spPr>
          <a:xfrm>
            <a:off x="1411525" y="378900"/>
            <a:ext cx="8945400" cy="74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E2405"/>
              </a:buClr>
              <a:buSzPts val="4800"/>
              <a:buFont typeface="Palatino Linotype"/>
              <a:buNone/>
            </a:pPr>
            <a:r>
              <a:rPr lang="en-US" sz="3900" dirty="0"/>
              <a:t>Wellness Wednesdays (1 of 2)</a:t>
            </a:r>
            <a:endParaRPr sz="2000" dirty="0"/>
          </a:p>
        </p:txBody>
      </p:sp>
      <p:pic>
        <p:nvPicPr>
          <p:cNvPr id="224" name="Google Shape;224;g1184a18b3d8_0_0" descr="Logo: City of Burlington Public Schools "/>
          <p:cNvPicPr preferRelativeResize="0"/>
          <p:nvPr/>
        </p:nvPicPr>
        <p:blipFill>
          <a:blip r:embed="rId3">
            <a:alphaModFix/>
          </a:blip>
          <a:stretch>
            <a:fillRect/>
          </a:stretch>
        </p:blipFill>
        <p:spPr>
          <a:xfrm>
            <a:off x="10357050" y="98371"/>
            <a:ext cx="867310" cy="862925"/>
          </a:xfrm>
          <a:prstGeom prst="rect">
            <a:avLst/>
          </a:prstGeom>
          <a:noFill/>
          <a:ln>
            <a:noFill/>
          </a:ln>
          <a:effectLst>
            <a:outerShdw blurRad="57150" dist="47625" dir="5400000" algn="bl" rotWithShape="0">
              <a:srgbClr val="000000">
                <a:alpha val="35000"/>
              </a:srgbClr>
            </a:outerShdw>
          </a:effectLst>
        </p:spPr>
      </p:pic>
      <p:sp>
        <p:nvSpPr>
          <p:cNvPr id="225" name="Google Shape;225;g1184a18b3d8_0_0"/>
          <p:cNvSpPr txBox="1">
            <a:spLocks noGrp="1"/>
          </p:cNvSpPr>
          <p:nvPr>
            <p:ph type="body" idx="1"/>
          </p:nvPr>
        </p:nvSpPr>
        <p:spPr>
          <a:xfrm>
            <a:off x="146292" y="961296"/>
            <a:ext cx="11890200" cy="4976832"/>
          </a:xfrm>
          <a:prstGeom prst="rect">
            <a:avLst/>
          </a:prstGeom>
        </p:spPr>
        <p:txBody>
          <a:bodyPr spcFirstLastPara="1" wrap="square" lIns="91425" tIns="45700" rIns="822950" bIns="45700" anchor="t" anchorCtr="0">
            <a:normAutofit fontScale="92500" lnSpcReduction="10000"/>
          </a:bodyPr>
          <a:lstStyle/>
          <a:p>
            <a:pPr marL="457200" lvl="0" indent="-390525" algn="l" rtl="0">
              <a:spcBef>
                <a:spcPts val="750"/>
              </a:spcBef>
              <a:spcAft>
                <a:spcPts val="0"/>
              </a:spcAft>
              <a:buSzPts val="2550"/>
              <a:buFont typeface="Palatino Linotype"/>
              <a:buChar char="•"/>
            </a:pPr>
            <a:r>
              <a:rPr lang="en-US" sz="2550" dirty="0"/>
              <a:t>Collaboration of students, staff, and administration</a:t>
            </a:r>
            <a:endParaRPr sz="2550" dirty="0"/>
          </a:p>
          <a:p>
            <a:pPr marL="457200" lvl="0" indent="-390525" algn="l" rtl="0">
              <a:spcBef>
                <a:spcPts val="0"/>
              </a:spcBef>
              <a:spcAft>
                <a:spcPts val="0"/>
              </a:spcAft>
              <a:buSzPts val="2550"/>
              <a:buFont typeface="Palatino Linotype"/>
              <a:buChar char="•"/>
            </a:pPr>
            <a:r>
              <a:rPr lang="en-US" sz="2550" dirty="0"/>
              <a:t>Monthly initiative from January - June 2022</a:t>
            </a:r>
            <a:endParaRPr sz="2550" dirty="0"/>
          </a:p>
          <a:p>
            <a:pPr marL="457200" lvl="0" indent="-390525" algn="l" rtl="0">
              <a:spcBef>
                <a:spcPts val="0"/>
              </a:spcBef>
              <a:spcAft>
                <a:spcPts val="0"/>
              </a:spcAft>
              <a:buSzPts val="2550"/>
              <a:buFont typeface="Palatino Linotype"/>
              <a:buChar char="•"/>
            </a:pPr>
            <a:r>
              <a:rPr lang="en-US" sz="2550" dirty="0"/>
              <a:t>District-Wide Staff Survey - 95% of staff reported the first rollout was a productive use of time for students and staff </a:t>
            </a:r>
            <a:endParaRPr sz="2550" dirty="0"/>
          </a:p>
          <a:p>
            <a:pPr marL="457200" lvl="0" indent="-390525" algn="l" rtl="0">
              <a:lnSpc>
                <a:spcPct val="115000"/>
              </a:lnSpc>
              <a:spcBef>
                <a:spcPts val="0"/>
              </a:spcBef>
              <a:spcAft>
                <a:spcPts val="0"/>
              </a:spcAft>
              <a:buSzPts val="2550"/>
              <a:buFont typeface="Palatino Linotype"/>
              <a:buChar char="•"/>
            </a:pPr>
            <a:r>
              <a:rPr lang="en-US" sz="2550" dirty="0"/>
              <a:t>After student dismissal, approximately 63% of staff members utilized the afternoon to catch up on work in their classrooms and/or connect with colleagues  </a:t>
            </a:r>
            <a:endParaRPr sz="2550" dirty="0"/>
          </a:p>
          <a:p>
            <a:pPr marL="457200" lvl="0" indent="-390525" algn="l" rtl="0">
              <a:lnSpc>
                <a:spcPct val="115000"/>
              </a:lnSpc>
              <a:spcBef>
                <a:spcPts val="0"/>
              </a:spcBef>
              <a:spcAft>
                <a:spcPts val="0"/>
              </a:spcAft>
              <a:buSzPts val="2550"/>
              <a:buFont typeface="Palatino Linotype"/>
              <a:buChar char="•"/>
            </a:pPr>
            <a:r>
              <a:rPr lang="en-US" sz="2550" dirty="0"/>
              <a:t>Many staff members reported that they appreciated being provided choices in how to spend their time and offered to share their own talents to support the well-being of their colleagues next month </a:t>
            </a:r>
            <a:endParaRPr sz="2550" dirty="0"/>
          </a:p>
          <a:p>
            <a:pPr marL="457200" lvl="0" indent="-390525" algn="l" rtl="0">
              <a:spcBef>
                <a:spcPts val="0"/>
              </a:spcBef>
              <a:spcAft>
                <a:spcPts val="0"/>
              </a:spcAft>
              <a:buSzPts val="2550"/>
              <a:buFont typeface="Palatino Linotype"/>
              <a:buChar char="•"/>
            </a:pPr>
            <a:r>
              <a:rPr lang="en-US" sz="2550" dirty="0"/>
              <a:t>The Tri-State Canine Response Team (therapy dogs) exclusively visit one building in the District each month on Wellness Wednesday </a:t>
            </a:r>
            <a:endParaRPr sz="2600" dirty="0"/>
          </a:p>
        </p:txBody>
      </p:sp>
      <p:sp>
        <p:nvSpPr>
          <p:cNvPr id="223" name="Google Shape;223;g1184a18b3d8_0_0"/>
          <p:cNvSpPr txBox="1">
            <a:spLocks noGrp="1"/>
          </p:cNvSpPr>
          <p:nvPr>
            <p:ph type="sldNum" idx="12"/>
          </p:nvPr>
        </p:nvSpPr>
        <p:spPr>
          <a:xfrm>
            <a:off x="8687719" y="6257199"/>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1117474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188af32169_1_6"/>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Wellness Wednesdays (2 of 2)</a:t>
            </a:r>
            <a:endParaRPr dirty="0"/>
          </a:p>
        </p:txBody>
      </p:sp>
      <p:pic>
        <p:nvPicPr>
          <p:cNvPr id="232" name="Google Shape;232;g1188af32169_1_6" descr="Logo: City of Burlington Public Schools Wellness Wednesdays is written in front of the background of a colorful sky. Below the words is a hand holding a heart that says: Supporting social &amp; emotional well being"/>
          <p:cNvPicPr preferRelativeResize="0"/>
          <p:nvPr/>
        </p:nvPicPr>
        <p:blipFill>
          <a:blip r:embed="rId3">
            <a:alphaModFix/>
          </a:blip>
          <a:stretch>
            <a:fillRect/>
          </a:stretch>
        </p:blipFill>
        <p:spPr>
          <a:xfrm>
            <a:off x="1031400" y="1005900"/>
            <a:ext cx="5073000" cy="5073000"/>
          </a:xfrm>
          <a:prstGeom prst="rect">
            <a:avLst/>
          </a:prstGeom>
          <a:noFill/>
          <a:ln>
            <a:noFill/>
          </a:ln>
        </p:spPr>
      </p:pic>
      <p:pic>
        <p:nvPicPr>
          <p:cNvPr id="233" name="Google Shape;233;g1188af32169_1_6" descr="Logo: City of Burlington Public Schools Wellness Wednesdays is written in front of the background of a blue sky is written above a collage of classroom photos"/>
          <p:cNvPicPr preferRelativeResize="0"/>
          <p:nvPr/>
        </p:nvPicPr>
        <p:blipFill>
          <a:blip r:embed="rId4">
            <a:alphaModFix/>
          </a:blip>
          <a:stretch>
            <a:fillRect/>
          </a:stretch>
        </p:blipFill>
        <p:spPr>
          <a:xfrm>
            <a:off x="6104400" y="1005900"/>
            <a:ext cx="4605975" cy="5073000"/>
          </a:xfrm>
          <a:prstGeom prst="rect">
            <a:avLst/>
          </a:prstGeom>
          <a:noFill/>
          <a:ln>
            <a:noFill/>
          </a:ln>
        </p:spPr>
      </p:pic>
    </p:spTree>
    <p:extLst>
      <p:ext uri="{BB962C8B-B14F-4D97-AF65-F5344CB8AC3E}">
        <p14:creationId xmlns:p14="http://schemas.microsoft.com/office/powerpoint/2010/main" val="1908444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193e003281_0_0"/>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Therapy Dogs</a:t>
            </a:r>
            <a:endParaRPr/>
          </a:p>
        </p:txBody>
      </p:sp>
      <p:pic>
        <p:nvPicPr>
          <p:cNvPr id="240" name="Google Shape;240;g1193e003281_0_0" descr="A man smiling with a therapy dog. In the background there are two people with another therapy dog. "/>
          <p:cNvPicPr preferRelativeResize="0"/>
          <p:nvPr/>
        </p:nvPicPr>
        <p:blipFill>
          <a:blip r:embed="rId3">
            <a:alphaModFix/>
          </a:blip>
          <a:stretch>
            <a:fillRect/>
          </a:stretch>
        </p:blipFill>
        <p:spPr>
          <a:xfrm>
            <a:off x="174300" y="1070550"/>
            <a:ext cx="5011701" cy="4921400"/>
          </a:xfrm>
          <a:prstGeom prst="rect">
            <a:avLst/>
          </a:prstGeom>
          <a:noFill/>
          <a:ln>
            <a:noFill/>
          </a:ln>
        </p:spPr>
      </p:pic>
      <p:pic>
        <p:nvPicPr>
          <p:cNvPr id="241" name="Google Shape;241;g1193e003281_0_0" descr="A group of people sit on folding chairs  in grass. Three therapy dogs sit on the grass with them. "/>
          <p:cNvPicPr preferRelativeResize="0"/>
          <p:nvPr/>
        </p:nvPicPr>
        <p:blipFill>
          <a:blip r:embed="rId4">
            <a:alphaModFix/>
          </a:blip>
          <a:stretch>
            <a:fillRect/>
          </a:stretch>
        </p:blipFill>
        <p:spPr>
          <a:xfrm>
            <a:off x="5054450" y="1070550"/>
            <a:ext cx="6085050" cy="4921400"/>
          </a:xfrm>
          <a:prstGeom prst="rect">
            <a:avLst/>
          </a:prstGeom>
          <a:noFill/>
          <a:ln>
            <a:noFill/>
          </a:ln>
        </p:spPr>
      </p:pic>
    </p:spTree>
    <p:extLst>
      <p:ext uri="{BB962C8B-B14F-4D97-AF65-F5344CB8AC3E}">
        <p14:creationId xmlns:p14="http://schemas.microsoft.com/office/powerpoint/2010/main" val="1531823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199cb7e405_0_3"/>
          <p:cNvSpPr txBox="1">
            <a:spLocks noGrp="1"/>
          </p:cNvSpPr>
          <p:nvPr>
            <p:ph type="title"/>
          </p:nvPr>
        </p:nvSpPr>
        <p:spPr>
          <a:xfrm>
            <a:off x="1256842" y="378898"/>
            <a:ext cx="10097100" cy="747600"/>
          </a:xfrm>
          <a:prstGeom prst="rect">
            <a:avLst/>
          </a:prstGeom>
        </p:spPr>
        <p:txBody>
          <a:bodyPr spcFirstLastPara="1" wrap="square" lIns="91425" tIns="45700" rIns="91425" bIns="45700" anchor="ctr" anchorCtr="0">
            <a:noAutofit/>
          </a:bodyPr>
          <a:lstStyle/>
          <a:p>
            <a:pPr marL="0" lvl="0" indent="0" algn="l" rtl="0">
              <a:lnSpc>
                <a:spcPct val="108000"/>
              </a:lnSpc>
              <a:spcBef>
                <a:spcPts val="750"/>
              </a:spcBef>
              <a:spcAft>
                <a:spcPts val="1050"/>
              </a:spcAft>
              <a:buClr>
                <a:schemeClr val="dk1"/>
              </a:buClr>
              <a:buSzPts val="1100"/>
              <a:buFont typeface="Arial"/>
              <a:buNone/>
            </a:pPr>
            <a:r>
              <a:rPr lang="en-US" sz="3000" b="0" dirty="0">
                <a:solidFill>
                  <a:schemeClr val="dk1"/>
                </a:solidFill>
                <a:latin typeface="Georgia"/>
                <a:ea typeface="Georgia"/>
                <a:cs typeface="Georgia"/>
                <a:sym typeface="Georgia"/>
              </a:rPr>
              <a:t> </a:t>
            </a:r>
            <a:r>
              <a:rPr lang="en-US" sz="3000" dirty="0">
                <a:solidFill>
                  <a:srgbClr val="6E2405"/>
                </a:solidFill>
              </a:rPr>
              <a:t>Burlington City Public Schools - THIS IS US!!</a:t>
            </a:r>
            <a:endParaRPr dirty="0">
              <a:solidFill>
                <a:srgbClr val="6E2405"/>
              </a:solidFill>
            </a:endParaRPr>
          </a:p>
        </p:txBody>
      </p:sp>
      <p:sp>
        <p:nvSpPr>
          <p:cNvPr id="248" name="Google Shape;248;g1199cb7e405_0_3"/>
          <p:cNvSpPr txBox="1">
            <a:spLocks noGrp="1"/>
          </p:cNvSpPr>
          <p:nvPr>
            <p:ph type="body" idx="1"/>
          </p:nvPr>
        </p:nvSpPr>
        <p:spPr>
          <a:xfrm>
            <a:off x="-133183" y="1504903"/>
            <a:ext cx="11890200" cy="4507500"/>
          </a:xfrm>
          <a:prstGeom prst="rect">
            <a:avLst/>
          </a:prstGeom>
        </p:spPr>
        <p:txBody>
          <a:bodyPr spcFirstLastPara="1" wrap="square" lIns="91425" tIns="45700" rIns="822950" bIns="45700" anchor="t" anchorCtr="0">
            <a:normAutofit/>
          </a:bodyPr>
          <a:lstStyle/>
          <a:p>
            <a:pPr marL="0" lvl="0" indent="0" algn="l" rtl="0">
              <a:spcBef>
                <a:spcPts val="750"/>
              </a:spcBef>
              <a:spcAft>
                <a:spcPts val="0"/>
              </a:spcAft>
              <a:buNone/>
            </a:pPr>
            <a:endParaRPr/>
          </a:p>
          <a:p>
            <a:pPr marL="0" lvl="0" indent="0" algn="ctr" rtl="0">
              <a:spcBef>
                <a:spcPts val="1050"/>
              </a:spcBef>
              <a:spcAft>
                <a:spcPts val="0"/>
              </a:spcAft>
              <a:buNone/>
            </a:pPr>
            <a:r>
              <a:rPr lang="en-US"/>
              <a:t>Thank You for the Opportunity!</a:t>
            </a:r>
            <a:endParaRPr/>
          </a:p>
          <a:p>
            <a:pPr marL="0" lvl="0" indent="0" algn="ctr" rtl="0">
              <a:spcBef>
                <a:spcPts val="1050"/>
              </a:spcBef>
              <a:spcAft>
                <a:spcPts val="1050"/>
              </a:spcAft>
              <a:buNone/>
            </a:pPr>
            <a:r>
              <a:rPr lang="en-US"/>
              <a:t>Question and Answers</a:t>
            </a:r>
            <a:endParaRPr/>
          </a:p>
        </p:txBody>
      </p:sp>
      <p:pic>
        <p:nvPicPr>
          <p:cNvPr id="17" name="Picture 16" descr="photos of 4 Burlington City Public Schools. ">
            <a:extLst>
              <a:ext uri="{FF2B5EF4-FFF2-40B4-BE49-F238E27FC236}">
                <a16:creationId xmlns:a16="http://schemas.microsoft.com/office/drawing/2014/main" id="{C4A61AB5-0688-111B-1443-724A09FDE580}"/>
              </a:ext>
            </a:extLst>
          </p:cNvPr>
          <p:cNvPicPr>
            <a:picLocks noChangeAspect="1"/>
          </p:cNvPicPr>
          <p:nvPr/>
        </p:nvPicPr>
        <p:blipFill>
          <a:blip r:embed="rId3"/>
          <a:stretch>
            <a:fillRect/>
          </a:stretch>
        </p:blipFill>
        <p:spPr>
          <a:xfrm>
            <a:off x="106551" y="4316794"/>
            <a:ext cx="11650466" cy="1816765"/>
          </a:xfrm>
          <a:prstGeom prst="rect">
            <a:avLst/>
          </a:prstGeom>
        </p:spPr>
      </p:pic>
    </p:spTree>
    <p:extLst>
      <p:ext uri="{BB962C8B-B14F-4D97-AF65-F5344CB8AC3E}">
        <p14:creationId xmlns:p14="http://schemas.microsoft.com/office/powerpoint/2010/main" val="3727910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8974-42CB-4CCA-9C3E-2F9638C6C91F}"/>
              </a:ext>
            </a:extLst>
          </p:cNvPr>
          <p:cNvSpPr>
            <a:spLocks noGrp="1"/>
          </p:cNvSpPr>
          <p:nvPr>
            <p:ph type="title"/>
          </p:nvPr>
        </p:nvSpPr>
        <p:spPr/>
        <p:txBody>
          <a:bodyPr/>
          <a:lstStyle/>
          <a:p>
            <a:r>
              <a:rPr lang="en-US" sz="3200"/>
              <a:t>NJTSS and Intervention &amp; Referral Services (I&amp;RS)</a:t>
            </a:r>
          </a:p>
        </p:txBody>
      </p:sp>
      <p:sp>
        <p:nvSpPr>
          <p:cNvPr id="3" name="Content Placeholder 2">
            <a:extLst>
              <a:ext uri="{FF2B5EF4-FFF2-40B4-BE49-F238E27FC236}">
                <a16:creationId xmlns:a16="http://schemas.microsoft.com/office/drawing/2014/main" id="{404CE984-30F2-4C45-A3D8-37916C33C527}"/>
              </a:ext>
            </a:extLst>
          </p:cNvPr>
          <p:cNvSpPr>
            <a:spLocks noGrp="1"/>
          </p:cNvSpPr>
          <p:nvPr>
            <p:ph idx="1"/>
          </p:nvPr>
        </p:nvSpPr>
        <p:spPr>
          <a:xfrm>
            <a:off x="146292" y="1430626"/>
            <a:ext cx="11890272" cy="4264321"/>
          </a:xfrm>
          <a:ln>
            <a:solidFill>
              <a:schemeClr val="tx1"/>
            </a:solidFill>
          </a:ln>
        </p:spPr>
        <p:txBody>
          <a:bodyPr>
            <a:normAutofit fontScale="92500" lnSpcReduction="20000"/>
          </a:bodyPr>
          <a:lstStyle/>
          <a:p>
            <a:r>
              <a:rPr lang="en-US" dirty="0"/>
              <a:t>6A:16-8.1 Establishment of intervention and referral services </a:t>
            </a:r>
          </a:p>
          <a:p>
            <a:pPr lvl="1"/>
            <a:r>
              <a:rPr lang="en-US" dirty="0"/>
              <a:t>District boards of education shall establish and implement in each school building in which general education students are served a coordinated system for planning and delivering intervention and referral services designed to assist students who are experiencing learning, behavior, or health difficulties, and to assist staff who have difficulties in addressing students’ learning, behavior, or health needs. District boards of education shall choose the appropriate multidisciplinary team approach, such as the Response to Intervention (RTI) or a </a:t>
            </a:r>
            <a:r>
              <a:rPr lang="en-US" b="1" i="1" dirty="0">
                <a:highlight>
                  <a:srgbClr val="B5D3F1"/>
                </a:highlight>
              </a:rPr>
              <a:t>Multi-Tiered System of Support (MTSS) model</a:t>
            </a:r>
            <a:r>
              <a:rPr lang="en-US" dirty="0"/>
              <a:t>, for planning and delivering the services required under this subchapter.</a:t>
            </a:r>
          </a:p>
          <a:p>
            <a:pPr marL="0" indent="0">
              <a:buNone/>
            </a:pPr>
            <a:endParaRPr lang="en-US" dirty="0"/>
          </a:p>
        </p:txBody>
      </p:sp>
      <p:sp>
        <p:nvSpPr>
          <p:cNvPr id="5" name="Slide Number Placeholder 4">
            <a:extLst>
              <a:ext uri="{FF2B5EF4-FFF2-40B4-BE49-F238E27FC236}">
                <a16:creationId xmlns:a16="http://schemas.microsoft.com/office/drawing/2014/main" id="{79100C6D-8B3D-4DEE-8552-4B8CFBF93568}"/>
              </a:ext>
            </a:extLst>
          </p:cNvPr>
          <p:cNvSpPr>
            <a:spLocks noGrp="1"/>
          </p:cNvSpPr>
          <p:nvPr>
            <p:ph type="sldNum" sz="quarter" idx="12"/>
          </p:nvPr>
        </p:nvSpPr>
        <p:spPr/>
        <p:txBody>
          <a:bodyPr/>
          <a:lstStyle/>
          <a:p>
            <a:fld id="{37CA07B4-DD15-4A32-9DF2-B6AD00727005}" type="slidenum">
              <a:rPr lang="en-US" smtClean="0"/>
              <a:t>7</a:t>
            </a:fld>
            <a:endParaRPr lang="en-US"/>
          </a:p>
        </p:txBody>
      </p:sp>
    </p:spTree>
    <p:extLst>
      <p:ext uri="{BB962C8B-B14F-4D97-AF65-F5344CB8AC3E}">
        <p14:creationId xmlns:p14="http://schemas.microsoft.com/office/powerpoint/2010/main" val="9030103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2191-5090-4D44-96D1-43EC8029D33C}"/>
              </a:ext>
            </a:extLst>
          </p:cNvPr>
          <p:cNvSpPr>
            <a:spLocks noGrp="1"/>
          </p:cNvSpPr>
          <p:nvPr>
            <p:ph type="title"/>
          </p:nvPr>
        </p:nvSpPr>
        <p:spPr>
          <a:xfrm>
            <a:off x="1250950" y="312214"/>
            <a:ext cx="10515600" cy="850489"/>
          </a:xfrm>
        </p:spPr>
        <p:txBody>
          <a:bodyPr/>
          <a:lstStyle/>
          <a:p>
            <a:pPr algn="ctr"/>
            <a:r>
              <a:rPr lang="en-US" dirty="0"/>
              <a:t>Thank You!</a:t>
            </a:r>
          </a:p>
        </p:txBody>
      </p:sp>
      <p:sp>
        <p:nvSpPr>
          <p:cNvPr id="10" name="Text Placeholder 9">
            <a:extLst>
              <a:ext uri="{FF2B5EF4-FFF2-40B4-BE49-F238E27FC236}">
                <a16:creationId xmlns:a16="http://schemas.microsoft.com/office/drawing/2014/main" id="{2225A0A6-473B-44FC-A1CF-D179BD99EF68}"/>
              </a:ext>
            </a:extLst>
          </p:cNvPr>
          <p:cNvSpPr>
            <a:spLocks noGrp="1"/>
          </p:cNvSpPr>
          <p:nvPr>
            <p:ph type="body" sz="quarter" idx="16"/>
          </p:nvPr>
        </p:nvSpPr>
        <p:spPr/>
        <p:txBody>
          <a:bodyPr>
            <a:normAutofit/>
          </a:bodyPr>
          <a:lstStyle/>
          <a:p>
            <a:r>
              <a:rPr lang="en-US" dirty="0"/>
              <a:t>New Jersey Department of Education Website</a:t>
            </a:r>
            <a:r>
              <a:rPr lang="en-US" b="1" dirty="0">
                <a:solidFill>
                  <a:srgbClr val="0000FF"/>
                </a:solidFill>
              </a:rPr>
              <a:t> </a:t>
            </a:r>
            <a:br>
              <a:rPr lang="en-US" b="1" dirty="0">
                <a:solidFill>
                  <a:srgbClr val="0000FF"/>
                </a:solidFill>
              </a:rPr>
            </a:br>
            <a:r>
              <a:rPr lang="en-US" dirty="0">
                <a:hlinkClick r:id="rId3" action="ppaction://hlinkfile"/>
              </a:rPr>
              <a:t>nj.gov/education</a:t>
            </a:r>
            <a:endParaRPr lang="en-US" dirty="0"/>
          </a:p>
        </p:txBody>
      </p:sp>
      <p:sp>
        <p:nvSpPr>
          <p:cNvPr id="3" name="Text Placeholder 2">
            <a:extLst>
              <a:ext uri="{FF2B5EF4-FFF2-40B4-BE49-F238E27FC236}">
                <a16:creationId xmlns:a16="http://schemas.microsoft.com/office/drawing/2014/main" id="{FCD6D9F2-D1F4-4857-BF17-599E8311771F}"/>
              </a:ext>
            </a:extLst>
          </p:cNvPr>
          <p:cNvSpPr>
            <a:spLocks noGrp="1"/>
          </p:cNvSpPr>
          <p:nvPr>
            <p:ph type="body" sz="quarter" idx="11"/>
          </p:nvPr>
        </p:nvSpPr>
        <p:spPr>
          <a:xfrm>
            <a:off x="3044132" y="2418292"/>
            <a:ext cx="6562725" cy="876378"/>
          </a:xfrm>
        </p:spPr>
        <p:txBody>
          <a:bodyPr vert="horz" lIns="91440" tIns="45720" rIns="822960" bIns="45720" rtlCol="0" anchor="t">
            <a:normAutofit lnSpcReduction="10000"/>
          </a:bodyPr>
          <a:lstStyle/>
          <a:p>
            <a:r>
              <a:rPr lang="en-US" b="1" dirty="0"/>
              <a:t>Questions may be submitted to:</a:t>
            </a:r>
          </a:p>
          <a:p>
            <a:r>
              <a:rPr lang="en-US" sz="1500" b="1" dirty="0"/>
              <a:t> </a:t>
            </a:r>
            <a:r>
              <a:rPr lang="en-US" dirty="0">
                <a:latin typeface="Palatino Linotype"/>
                <a:hlinkClick r:id="rId4"/>
              </a:rPr>
              <a:t>ESSER@doe.nj.gov</a:t>
            </a:r>
            <a:endParaRPr lang="en-US" dirty="0">
              <a:latin typeface="Palatino Linotype"/>
            </a:endParaRPr>
          </a:p>
        </p:txBody>
      </p:sp>
      <p:sp>
        <p:nvSpPr>
          <p:cNvPr id="13" name="TextBox 12">
            <a:extLst>
              <a:ext uri="{FF2B5EF4-FFF2-40B4-BE49-F238E27FC236}">
                <a16:creationId xmlns:a16="http://schemas.microsoft.com/office/drawing/2014/main" id="{1D9413D1-8B67-8A13-1B73-274726082826}"/>
              </a:ext>
            </a:extLst>
          </p:cNvPr>
          <p:cNvSpPr txBox="1"/>
          <p:nvPr/>
        </p:nvSpPr>
        <p:spPr>
          <a:xfrm>
            <a:off x="3115341" y="3637758"/>
            <a:ext cx="8218966" cy="369332"/>
          </a:xfrm>
          <a:prstGeom prst="rect">
            <a:avLst/>
          </a:prstGeom>
          <a:noFill/>
        </p:spPr>
        <p:txBody>
          <a:bodyPr wrap="square" rtlCol="0">
            <a:spAutoFit/>
          </a:bodyPr>
          <a:lstStyle/>
          <a:p>
            <a:r>
              <a:rPr lang="en-US" b="1" dirty="0"/>
              <a:t>Registration now open for the April 27, 2022, ARP ESSER Round Table</a:t>
            </a:r>
            <a:endParaRPr lang="en-US" dirty="0"/>
          </a:p>
        </p:txBody>
      </p:sp>
      <p:sp>
        <p:nvSpPr>
          <p:cNvPr id="12" name="Text Placeholder 11">
            <a:extLst>
              <a:ext uri="{FF2B5EF4-FFF2-40B4-BE49-F238E27FC236}">
                <a16:creationId xmlns:a16="http://schemas.microsoft.com/office/drawing/2014/main" id="{87D4A88E-456F-46F8-907A-D05475223999}"/>
              </a:ext>
            </a:extLst>
          </p:cNvPr>
          <p:cNvSpPr>
            <a:spLocks noGrp="1"/>
          </p:cNvSpPr>
          <p:nvPr>
            <p:ph type="body" sz="quarter" idx="15"/>
          </p:nvPr>
        </p:nvSpPr>
        <p:spPr/>
        <p:txBody>
          <a:bodyPr/>
          <a:lstStyle/>
          <a:p>
            <a:r>
              <a:rPr lang="en-US" dirty="0"/>
              <a:t>Follow Us!</a:t>
            </a:r>
          </a:p>
        </p:txBody>
      </p:sp>
      <p:sp>
        <p:nvSpPr>
          <p:cNvPr id="4" name="Text Placeholder 3">
            <a:extLst>
              <a:ext uri="{FF2B5EF4-FFF2-40B4-BE49-F238E27FC236}">
                <a16:creationId xmlns:a16="http://schemas.microsoft.com/office/drawing/2014/main" id="{25308545-741F-4F64-8419-BA38EC64EFD4}"/>
              </a:ext>
            </a:extLst>
          </p:cNvPr>
          <p:cNvSpPr>
            <a:spLocks noGrp="1"/>
          </p:cNvSpPr>
          <p:nvPr>
            <p:ph type="body" sz="quarter" idx="12"/>
          </p:nvPr>
        </p:nvSpPr>
        <p:spPr>
          <a:xfrm>
            <a:off x="3255800" y="5758805"/>
            <a:ext cx="1984693" cy="492654"/>
          </a:xfrm>
        </p:spPr>
        <p:txBody>
          <a:bodyPr/>
          <a:lstStyle/>
          <a:p>
            <a:r>
              <a:rPr lang="en-US">
                <a:hlinkClick r:id="rId5"/>
              </a:rPr>
              <a:t>Facebook: </a:t>
            </a:r>
            <a:br>
              <a:rPr lang="en-US">
                <a:hlinkClick r:id="rId5"/>
              </a:rPr>
            </a:br>
            <a:r>
              <a:rPr lang="en-US">
                <a:hlinkClick r:id="rId5"/>
              </a:rPr>
              <a:t>@</a:t>
            </a:r>
            <a:r>
              <a:rPr lang="en-US" err="1">
                <a:hlinkClick r:id="rId5"/>
              </a:rPr>
              <a:t>njdeptofed</a:t>
            </a:r>
            <a:endParaRPr lang="en-US"/>
          </a:p>
        </p:txBody>
      </p:sp>
      <p:sp>
        <p:nvSpPr>
          <p:cNvPr id="5" name="Text Placeholder 4">
            <a:extLst>
              <a:ext uri="{FF2B5EF4-FFF2-40B4-BE49-F238E27FC236}">
                <a16:creationId xmlns:a16="http://schemas.microsoft.com/office/drawing/2014/main" id="{3C136C12-D4E7-434D-8898-AD3DD204433C}"/>
              </a:ext>
            </a:extLst>
          </p:cNvPr>
          <p:cNvSpPr>
            <a:spLocks noGrp="1"/>
          </p:cNvSpPr>
          <p:nvPr>
            <p:ph type="body" sz="quarter" idx="13"/>
          </p:nvPr>
        </p:nvSpPr>
        <p:spPr>
          <a:xfrm>
            <a:off x="5511190" y="5790554"/>
            <a:ext cx="2223645" cy="365654"/>
          </a:xfrm>
        </p:spPr>
        <p:txBody>
          <a:bodyPr/>
          <a:lstStyle/>
          <a:p>
            <a:r>
              <a:rPr lang="en-US">
                <a:hlinkClick r:id="rId6"/>
              </a:rPr>
              <a:t>Twitter: @</a:t>
            </a:r>
            <a:r>
              <a:rPr lang="en-US" err="1">
                <a:hlinkClick r:id="rId6"/>
              </a:rPr>
              <a:t>NewJerseyDOE</a:t>
            </a:r>
            <a:endParaRPr lang="en-US"/>
          </a:p>
        </p:txBody>
      </p:sp>
      <p:sp>
        <p:nvSpPr>
          <p:cNvPr id="6" name="Text Placeholder 5">
            <a:extLst>
              <a:ext uri="{FF2B5EF4-FFF2-40B4-BE49-F238E27FC236}">
                <a16:creationId xmlns:a16="http://schemas.microsoft.com/office/drawing/2014/main" id="{A3D22032-A2E9-474A-B97F-DA8B434CB647}"/>
              </a:ext>
            </a:extLst>
          </p:cNvPr>
          <p:cNvSpPr>
            <a:spLocks noGrp="1"/>
          </p:cNvSpPr>
          <p:nvPr>
            <p:ph type="body" sz="quarter" idx="14"/>
          </p:nvPr>
        </p:nvSpPr>
        <p:spPr>
          <a:xfrm>
            <a:off x="7899783" y="5790554"/>
            <a:ext cx="2541145" cy="175154"/>
          </a:xfrm>
        </p:spPr>
        <p:txBody>
          <a:bodyPr/>
          <a:lstStyle/>
          <a:p>
            <a:r>
              <a:rPr lang="en-US">
                <a:hlinkClick r:id="rId7"/>
              </a:rPr>
              <a:t>Instagram: </a:t>
            </a:r>
            <a:br>
              <a:rPr lang="en-US">
                <a:hlinkClick r:id="rId7"/>
              </a:rPr>
            </a:br>
            <a:r>
              <a:rPr lang="en-US">
                <a:hlinkClick r:id="rId7"/>
              </a:rPr>
              <a:t>@</a:t>
            </a:r>
            <a:r>
              <a:rPr lang="en-US" err="1">
                <a:hlinkClick r:id="rId7"/>
              </a:rPr>
              <a:t>NewJerseyDoe</a:t>
            </a:r>
            <a:endParaRPr lang="en-US"/>
          </a:p>
        </p:txBody>
      </p:sp>
      <p:sp>
        <p:nvSpPr>
          <p:cNvPr id="7" name="Slide Number Placeholder 6">
            <a:extLst>
              <a:ext uri="{FF2B5EF4-FFF2-40B4-BE49-F238E27FC236}">
                <a16:creationId xmlns:a16="http://schemas.microsoft.com/office/drawing/2014/main" id="{C2FDF558-8228-4BD1-833C-89127EDFC028}"/>
              </a:ext>
            </a:extLst>
          </p:cNvPr>
          <p:cNvSpPr>
            <a:spLocks noGrp="1"/>
          </p:cNvSpPr>
          <p:nvPr>
            <p:ph type="sldNum" sz="quarter" idx="10"/>
          </p:nvPr>
        </p:nvSpPr>
        <p:spPr/>
        <p:txBody>
          <a:bodyPr/>
          <a:lstStyle/>
          <a:p>
            <a:fld id="{1929936C-68CC-48AF-8CF3-4B03BC21D04D}" type="slidenum">
              <a:rPr lang="en-US" smtClean="0"/>
              <a:pPr/>
              <a:t>70</a:t>
            </a:fld>
            <a:endParaRPr lang="en-US"/>
          </a:p>
        </p:txBody>
      </p:sp>
    </p:spTree>
    <p:extLst>
      <p:ext uri="{BB962C8B-B14F-4D97-AF65-F5344CB8AC3E}">
        <p14:creationId xmlns:p14="http://schemas.microsoft.com/office/powerpoint/2010/main" val="60280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E141-FFEC-4DF9-8311-9C26AEB7FC3F}"/>
              </a:ext>
            </a:extLst>
          </p:cNvPr>
          <p:cNvSpPr>
            <a:spLocks noGrp="1"/>
          </p:cNvSpPr>
          <p:nvPr>
            <p:ph type="title"/>
          </p:nvPr>
        </p:nvSpPr>
        <p:spPr>
          <a:xfrm>
            <a:off x="1379349" y="274940"/>
            <a:ext cx="10392463" cy="747579"/>
          </a:xfrm>
        </p:spPr>
        <p:txBody>
          <a:bodyPr/>
          <a:lstStyle/>
          <a:p>
            <a:r>
              <a:rPr lang="en-US">
                <a:latin typeface="Palatino Linotype"/>
                <a:cs typeface="Calibri"/>
              </a:rPr>
              <a:t>NJTSS: Defined</a:t>
            </a:r>
            <a:endParaRPr lang="en-US">
              <a:latin typeface="Palatino Linotype"/>
            </a:endParaRPr>
          </a:p>
        </p:txBody>
      </p:sp>
      <p:sp>
        <p:nvSpPr>
          <p:cNvPr id="3" name="Content Placeholder 2">
            <a:extLst>
              <a:ext uri="{FF2B5EF4-FFF2-40B4-BE49-F238E27FC236}">
                <a16:creationId xmlns:a16="http://schemas.microsoft.com/office/drawing/2014/main" id="{69603BD0-D0B6-42B7-A7C2-8179D2FAA426}"/>
              </a:ext>
              <a:ext uri="{C183D7F6-B498-43B3-948B-1728B52AA6E4}">
                <adec:decorative xmlns:adec="http://schemas.microsoft.com/office/drawing/2017/decorative" val="0"/>
              </a:ext>
            </a:extLst>
          </p:cNvPr>
          <p:cNvSpPr>
            <a:spLocks noGrp="1"/>
          </p:cNvSpPr>
          <p:nvPr>
            <p:ph idx="1"/>
          </p:nvPr>
        </p:nvSpPr>
        <p:spPr>
          <a:xfrm>
            <a:off x="107688" y="1593162"/>
            <a:ext cx="7500120" cy="4507465"/>
          </a:xfrm>
        </p:spPr>
        <p:txBody>
          <a:bodyPr vert="horz" lIns="91440" tIns="45720" rIns="91440" bIns="45720" rtlCol="0" anchor="t">
            <a:normAutofit/>
          </a:bodyPr>
          <a:lstStyle/>
          <a:p>
            <a:pPr marL="0" indent="0">
              <a:buNone/>
            </a:pPr>
            <a:r>
              <a:rPr lang="en-US" b="1">
                <a:latin typeface="Palatino Linotype"/>
                <a:ea typeface="+mn-lt"/>
                <a:cs typeface="+mn-lt"/>
              </a:rPr>
              <a:t>New Jersey Tiered System of Supports:</a:t>
            </a:r>
            <a:r>
              <a:rPr lang="en-US">
                <a:latin typeface="Palatino Linotype"/>
                <a:ea typeface="+mn-lt"/>
                <a:cs typeface="+mn-lt"/>
              </a:rPr>
              <a:t> A framework for supporting the academic, behavioral, social-emotional and health needs of all students through a layered continuum of evidence-based practices, interventions and services.</a:t>
            </a:r>
            <a:endParaRPr lang="en-US">
              <a:latin typeface="Palatino Linotype"/>
              <a:cs typeface="Calibri"/>
            </a:endParaRPr>
          </a:p>
        </p:txBody>
      </p:sp>
      <p:pic>
        <p:nvPicPr>
          <p:cNvPr id="7" name="Picture 6" descr="Diagram of NJTSS. It is a triangle. he bottom says: Positive School and Climate. The left side sys: District and School Leadership. The right side says: Family and Community Engagement. In the center it says: ACCOMODATIONS. There are two black arrows coming from ACCOMODATIONS. One points the to bottom of the triangle and the other points to the top. ">
            <a:extLst>
              <a:ext uri="{FF2B5EF4-FFF2-40B4-BE49-F238E27FC236}">
                <a16:creationId xmlns:a16="http://schemas.microsoft.com/office/drawing/2014/main" id="{7363813E-B66E-49EC-85E4-B24C12919CB7}"/>
              </a:ext>
            </a:extLst>
          </p:cNvPr>
          <p:cNvPicPr>
            <a:picLocks noChangeAspect="1"/>
          </p:cNvPicPr>
          <p:nvPr/>
        </p:nvPicPr>
        <p:blipFill rotWithShape="1">
          <a:blip r:embed="rId3">
            <a:extLst>
              <a:ext uri="{28A0092B-C50C-407E-A947-70E740481C1C}">
                <a14:useLocalDpi xmlns:a14="http://schemas.microsoft.com/office/drawing/2010/main" val="0"/>
              </a:ext>
            </a:extLst>
          </a:blip>
          <a:srcRect l="-1" t="1377" r="-1511"/>
          <a:stretch/>
        </p:blipFill>
        <p:spPr bwMode="auto">
          <a:xfrm>
            <a:off x="6903886" y="641741"/>
            <a:ext cx="5180426" cy="5203378"/>
          </a:xfrm>
          <a:prstGeom prst="triangl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8DFE25A6-190B-46F0-A532-733A73B97CF4}"/>
              </a:ext>
            </a:extLst>
          </p:cNvPr>
          <p:cNvSpPr>
            <a:spLocks noGrp="1"/>
          </p:cNvSpPr>
          <p:nvPr>
            <p:ph type="sldNum" sz="quarter" idx="12"/>
          </p:nvPr>
        </p:nvSpPr>
        <p:spPr/>
        <p:txBody>
          <a:bodyPr/>
          <a:lstStyle/>
          <a:p>
            <a:fld id="{1929936C-68CC-48AF-8CF3-4B03BC21D04D}" type="slidenum">
              <a:rPr lang="en-US" smtClean="0"/>
              <a:t>8</a:t>
            </a:fld>
            <a:endParaRPr lang="en-US"/>
          </a:p>
        </p:txBody>
      </p:sp>
    </p:spTree>
    <p:extLst>
      <p:ext uri="{BB962C8B-B14F-4D97-AF65-F5344CB8AC3E}">
        <p14:creationId xmlns:p14="http://schemas.microsoft.com/office/powerpoint/2010/main" val="186686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E141-FFEC-4DF9-8311-9C26AEB7FC3F}"/>
              </a:ext>
            </a:extLst>
          </p:cNvPr>
          <p:cNvSpPr>
            <a:spLocks noGrp="1"/>
          </p:cNvSpPr>
          <p:nvPr>
            <p:ph type="title"/>
          </p:nvPr>
        </p:nvSpPr>
        <p:spPr>
          <a:xfrm>
            <a:off x="1379349" y="274940"/>
            <a:ext cx="10392463" cy="747579"/>
          </a:xfrm>
        </p:spPr>
        <p:txBody>
          <a:bodyPr/>
          <a:lstStyle/>
          <a:p>
            <a:r>
              <a:rPr lang="en-US">
                <a:latin typeface="Palatino Linotype"/>
                <a:cs typeface="Calibri"/>
              </a:rPr>
              <a:t>NJTSS &amp; Learning Acceleration</a:t>
            </a:r>
            <a:endParaRPr lang="en-US">
              <a:latin typeface="Palatino Linotype"/>
            </a:endParaRPr>
          </a:p>
        </p:txBody>
      </p:sp>
      <p:sp>
        <p:nvSpPr>
          <p:cNvPr id="11" name="Content Placeholder 2">
            <a:extLst>
              <a:ext uri="{FF2B5EF4-FFF2-40B4-BE49-F238E27FC236}">
                <a16:creationId xmlns:a16="http://schemas.microsoft.com/office/drawing/2014/main" id="{A9B5598B-227B-44D1-BA82-395A62F0E076}"/>
              </a:ext>
            </a:extLst>
          </p:cNvPr>
          <p:cNvSpPr>
            <a:spLocks noGrp="1"/>
          </p:cNvSpPr>
          <p:nvPr>
            <p:ph idx="1"/>
          </p:nvPr>
        </p:nvSpPr>
        <p:spPr>
          <a:xfrm>
            <a:off x="161365" y="1555063"/>
            <a:ext cx="5934635" cy="3393455"/>
          </a:xfrm>
        </p:spPr>
        <p:txBody>
          <a:bodyPr>
            <a:normAutofit/>
          </a:bodyPr>
          <a:lstStyle/>
          <a:p>
            <a:pPr marL="0" indent="0">
              <a:buNone/>
            </a:pPr>
            <a:r>
              <a:rPr lang="en-US"/>
              <a:t>NJTSS works hand in hand with Learning Acceleration to ensure our students are exactly where they need to be. </a:t>
            </a:r>
          </a:p>
        </p:txBody>
      </p:sp>
      <p:pic>
        <p:nvPicPr>
          <p:cNvPr id="10" name="Picture 9" descr="Diagram of NJTSS">
            <a:extLst>
              <a:ext uri="{FF2B5EF4-FFF2-40B4-BE49-F238E27FC236}">
                <a16:creationId xmlns:a16="http://schemas.microsoft.com/office/drawing/2014/main" id="{4B104FCB-AC8F-4DEE-ACF6-85C1E2478563}"/>
              </a:ext>
            </a:extLst>
          </p:cNvPr>
          <p:cNvPicPr>
            <a:picLocks noChangeAspect="1"/>
          </p:cNvPicPr>
          <p:nvPr/>
        </p:nvPicPr>
        <p:blipFill rotWithShape="1">
          <a:blip r:embed="rId3">
            <a:extLst>
              <a:ext uri="{28A0092B-C50C-407E-A947-70E740481C1C}">
                <a14:useLocalDpi xmlns:a14="http://schemas.microsoft.com/office/drawing/2010/main" val="0"/>
              </a:ext>
            </a:extLst>
          </a:blip>
          <a:srcRect l="-1" t="1377" r="-1511"/>
          <a:stretch/>
        </p:blipFill>
        <p:spPr bwMode="auto">
          <a:xfrm>
            <a:off x="5226300" y="1255647"/>
            <a:ext cx="3360011" cy="3374897"/>
          </a:xfrm>
          <a:prstGeom prst="triangl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agram of Accelerated Learning. The diagram is a triangle broken up into 5 sections enclosed in an outer triangle. On the outer triangle, the bottom says: Positive School and Climate, the left side sys: District and School Leadership and the right side says Family and Community Engagement. The first section is brown and says: Improve equitable access to grade level content and high-quality resources for each student. The second section is purple and says: Prioritize content and learning by focusing on the depth of instruction, rather than the pace. The third section is pink and says: Provide conditions for teaching and learning that will foster social and emotional well-being of students, families and educators. The fourth section is blue and says: Implement a K through 12 accelerated learning cycle to identify gaps and scaffold as needed. The fifth section is green and says: A range of strategies, time, resources and individuals with different roles will be needed to address gaps and facilitate recovery. ">
            <a:extLst>
              <a:ext uri="{FF2B5EF4-FFF2-40B4-BE49-F238E27FC236}">
                <a16:creationId xmlns:a16="http://schemas.microsoft.com/office/drawing/2014/main" id="{9C829502-356E-4182-B5D9-2B56F0BDA2B6}"/>
              </a:ext>
            </a:extLst>
          </p:cNvPr>
          <p:cNvPicPr>
            <a:picLocks noChangeAspect="1"/>
          </p:cNvPicPr>
          <p:nvPr/>
        </p:nvPicPr>
        <p:blipFill rotWithShape="1">
          <a:blip r:embed="rId4"/>
          <a:srcRect l="8864" r="5873"/>
          <a:stretch/>
        </p:blipFill>
        <p:spPr>
          <a:xfrm>
            <a:off x="8486145" y="2603212"/>
            <a:ext cx="3470494" cy="3374897"/>
          </a:xfrm>
          <a:prstGeom prst="rect">
            <a:avLst/>
          </a:prstGeom>
        </p:spPr>
      </p:pic>
      <p:sp>
        <p:nvSpPr>
          <p:cNvPr id="5" name="Slide Number Placeholder 4">
            <a:extLst>
              <a:ext uri="{FF2B5EF4-FFF2-40B4-BE49-F238E27FC236}">
                <a16:creationId xmlns:a16="http://schemas.microsoft.com/office/drawing/2014/main" id="{8DFE25A6-190B-46F0-A532-733A73B97CF4}"/>
              </a:ext>
            </a:extLst>
          </p:cNvPr>
          <p:cNvSpPr>
            <a:spLocks noGrp="1"/>
          </p:cNvSpPr>
          <p:nvPr>
            <p:ph type="sldNum" sz="quarter" idx="12"/>
          </p:nvPr>
        </p:nvSpPr>
        <p:spPr/>
        <p:txBody>
          <a:bodyPr/>
          <a:lstStyle/>
          <a:p>
            <a:fld id="{1929936C-68CC-48AF-8CF3-4B03BC21D04D}" type="slidenum">
              <a:rPr lang="en-US" smtClean="0"/>
              <a:t>9</a:t>
            </a:fld>
            <a:endParaRPr lang="en-US"/>
          </a:p>
        </p:txBody>
      </p:sp>
    </p:spTree>
    <p:extLst>
      <p:ext uri="{BB962C8B-B14F-4D97-AF65-F5344CB8AC3E}">
        <p14:creationId xmlns:p14="http://schemas.microsoft.com/office/powerpoint/2010/main" val="4237285083"/>
      </p:ext>
    </p:extLst>
  </p:cSld>
  <p:clrMapOvr>
    <a:masterClrMapping/>
  </p:clrMapOvr>
</p:sld>
</file>

<file path=ppt/theme/theme1.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2.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555BBD0-58EB-40D3-92E2-3F2E5ED552CF}"/>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0363114F-E39A-4520-852A-5684BFE7891B}"/>
    </a:ext>
  </a:extLst>
</a:theme>
</file>

<file path=ppt/theme/theme4.xml><?xml version="1.0" encoding="utf-8"?>
<a:theme xmlns:a="http://schemas.openxmlformats.org/drawingml/2006/main" name="1_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5.xml><?xml version="1.0" encoding="utf-8"?>
<a:theme xmlns:a="http://schemas.openxmlformats.org/drawingml/2006/main" name="1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6.xml><?xml version="1.0" encoding="utf-8"?>
<a:theme xmlns:a="http://schemas.openxmlformats.org/drawingml/2006/main" name="2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ICOP Presentation - 9-23-2021.potx" id="{26BE1D04-D970-4612-B783-F93DAD06BEA7}" vid="{C512B116-3601-4E61-A264-B27E7C631BBD}"/>
    </a:ext>
  </a:extLst>
</a:theme>
</file>

<file path=ppt/theme/theme7.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a51604-3ab8-43f9-a458-517f976e6416">
      <Terms xmlns="http://schemas.microsoft.com/office/infopath/2007/PartnerControls"/>
    </lcf76f155ced4ddcb4097134ff3c332f>
    <TaxCatchAll xmlns="180e0ec4-ef6c-4ce6-99c3-a5f5c6d726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0857EA0679F646974BD4BF5487B317" ma:contentTypeVersion="13" ma:contentTypeDescription="Create a new document." ma:contentTypeScope="" ma:versionID="396b28bf2d55f152d3b7352929995728">
  <xsd:schema xmlns:xsd="http://www.w3.org/2001/XMLSchema" xmlns:xs="http://www.w3.org/2001/XMLSchema" xmlns:p="http://schemas.microsoft.com/office/2006/metadata/properties" xmlns:ns2="9aa51604-3ab8-43f9-a458-517f976e6416" xmlns:ns3="180e0ec4-ef6c-4ce6-99c3-a5f5c6d726d2" targetNamespace="http://schemas.microsoft.com/office/2006/metadata/properties" ma:root="true" ma:fieldsID="f27e357af2a2e0d812c3d431830f57a4" ns2:_="" ns3:_="">
    <xsd:import namespace="9aa51604-3ab8-43f9-a458-517f976e6416"/>
    <xsd:import namespace="180e0ec4-ef6c-4ce6-99c3-a5f5c6d726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51604-3ab8-43f9-a458-517f976e6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2b5c3f-4ce5-4420-9db3-cd80330d6d0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0e0ec4-ef6c-4ce6-99c3-a5f5c6d726d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1be2e9-edbe-4092-80d8-dff0332559ef}" ma:internalName="TaxCatchAll" ma:showField="CatchAllData" ma:web="180e0ec4-ef6c-4ce6-99c3-a5f5c6d726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688026-0588-4682-A3DD-FB603ACCFA86}">
  <ds:schemaRefs>
    <ds:schemaRef ds:uri="http://schemas.microsoft.com/office/2006/documentManagement/types"/>
    <ds:schemaRef ds:uri="http://schemas.microsoft.com/office/2006/metadata/properties"/>
    <ds:schemaRef ds:uri="http://purl.org/dc/terms/"/>
    <ds:schemaRef ds:uri="http://purl.org/dc/elements/1.1/"/>
    <ds:schemaRef ds:uri="9aa51604-3ab8-43f9-a458-517f976e6416"/>
    <ds:schemaRef ds:uri="http://purl.org/dc/dcmitype/"/>
    <ds:schemaRef ds:uri="http://schemas.microsoft.com/office/infopath/2007/PartnerControls"/>
    <ds:schemaRef ds:uri="http://schemas.openxmlformats.org/package/2006/metadata/core-properties"/>
    <ds:schemaRef ds:uri="180e0ec4-ef6c-4ce6-99c3-a5f5c6d726d2"/>
    <ds:schemaRef ds:uri="http://www.w3.org/XML/1998/namespace"/>
  </ds:schemaRefs>
</ds:datastoreItem>
</file>

<file path=customXml/itemProps2.xml><?xml version="1.0" encoding="utf-8"?>
<ds:datastoreItem xmlns:ds="http://schemas.openxmlformats.org/officeDocument/2006/customXml" ds:itemID="{AD232272-CFBD-4012-A14D-51426F8219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51604-3ab8-43f9-a458-517f976e6416"/>
    <ds:schemaRef ds:uri="180e0ec4-ef6c-4ce6-99c3-a5f5c6d72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AD61DD-F7AE-47C3-8201-9CC491FDCE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 PPT Design Theme</Template>
  <TotalTime>1895</TotalTime>
  <Words>3596</Words>
  <Application>Microsoft Office PowerPoint</Application>
  <PresentationFormat>Widescreen</PresentationFormat>
  <Paragraphs>604</Paragraphs>
  <Slides>70</Slides>
  <Notes>65</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70</vt:i4>
      </vt:variant>
    </vt:vector>
  </HeadingPairs>
  <TitlesOfParts>
    <vt:vector size="86" baseType="lpstr">
      <vt:lpstr>Arial</vt:lpstr>
      <vt:lpstr>avenir-lt-w01_35-light1475496</vt:lpstr>
      <vt:lpstr>Bell MT</vt:lpstr>
      <vt:lpstr>Calibri</vt:lpstr>
      <vt:lpstr>Georgia</vt:lpstr>
      <vt:lpstr>Palatino Linotype</vt:lpstr>
      <vt:lpstr>sofia-pro</vt:lpstr>
      <vt:lpstr>Tw Cen MT</vt:lpstr>
      <vt:lpstr>NJDOE_TitleSlide</vt:lpstr>
      <vt:lpstr>NDJOE_Main</vt:lpstr>
      <vt:lpstr>NJDOE_SectionTitle</vt:lpstr>
      <vt:lpstr>1_NJDOE_TitleSlide</vt:lpstr>
      <vt:lpstr>1_NDJOE_Main</vt:lpstr>
      <vt:lpstr>2_NDJOE_Main</vt:lpstr>
      <vt:lpstr>NDJOE_Main</vt:lpstr>
      <vt:lpstr>NDJOE_Main</vt:lpstr>
      <vt:lpstr> Elementary and Secondary School Emergency Relief (ESSER) Roundtable Series: SEL/Mental Health/NJTSSS</vt:lpstr>
      <vt:lpstr>Using Microsoft Teams</vt:lpstr>
      <vt:lpstr>Agenda </vt:lpstr>
      <vt:lpstr>Welcome</vt:lpstr>
      <vt:lpstr>NJTSS/SEL/Mental Health</vt:lpstr>
      <vt:lpstr>New Jersey Tiered System of Supports (NJTSS)</vt:lpstr>
      <vt:lpstr>NJTSS and Intervention &amp; Referral Services (I&amp;RS)</vt:lpstr>
      <vt:lpstr>NJTSS: Defined</vt:lpstr>
      <vt:lpstr>NJTSS &amp; Learning Acceleration</vt:lpstr>
      <vt:lpstr>Getting Started Series: New Jersey Tiered System of Supports</vt:lpstr>
      <vt:lpstr>NJTSS for Early Reading </vt:lpstr>
      <vt:lpstr>Under Development</vt:lpstr>
      <vt:lpstr>Social &amp; Emotional Learning (SEL)</vt:lpstr>
      <vt:lpstr>Essential Strategies for Supporting SEL in Schools</vt:lpstr>
      <vt:lpstr>Social &amp; Emotional Learning </vt:lpstr>
      <vt:lpstr>New Jersey Social and Emotional Learning Competencies and Sub-Competencies</vt:lpstr>
      <vt:lpstr>SEL is Supported by Research</vt:lpstr>
      <vt:lpstr>New Resource for Schools</vt:lpstr>
      <vt:lpstr>NJDOE SEL Website</vt:lpstr>
      <vt:lpstr>School Climate</vt:lpstr>
      <vt:lpstr>Piloting a Resource for School Districts</vt:lpstr>
      <vt:lpstr>NJ SCI Survey Domains </vt:lpstr>
      <vt:lpstr>NJ School Climate Improvement (NJ SCI) platform</vt:lpstr>
      <vt:lpstr>Resource for Schools: Webinar on Trauma-Informed Learning Environments</vt:lpstr>
      <vt:lpstr>Additional Information</vt:lpstr>
      <vt:lpstr> Youth Mental Health</vt:lpstr>
      <vt:lpstr>Mental Health Resource Guide</vt:lpstr>
      <vt:lpstr>Mental Health Resource Guide Purpose</vt:lpstr>
      <vt:lpstr>What Does the Guide Include? (1 of 2) </vt:lpstr>
      <vt:lpstr>What Does the Guide Include? (2 of 2) </vt:lpstr>
      <vt:lpstr>Mental Health Resource Guide Key Features </vt:lpstr>
      <vt:lpstr>How to Use this Guide </vt:lpstr>
      <vt:lpstr>3 Strategies to Fund the Guide</vt:lpstr>
      <vt:lpstr>Resources &amp; Supports</vt:lpstr>
      <vt:lpstr>District Presentations</vt:lpstr>
      <vt:lpstr>Paramus Summer Learning Academy Overview </vt:lpstr>
      <vt:lpstr> Program Vision</vt:lpstr>
      <vt:lpstr>Program Overview</vt:lpstr>
      <vt:lpstr>Program Structure and Schedule</vt:lpstr>
      <vt:lpstr>      In-Person Summer Learning Academy: 2021 Enrollment     </vt:lpstr>
      <vt:lpstr>Academic Programming</vt:lpstr>
      <vt:lpstr>Academic Expectations</vt:lpstr>
      <vt:lpstr>Enrichment Course Electives</vt:lpstr>
      <vt:lpstr> Virtual Learning Academy </vt:lpstr>
      <vt:lpstr>Reflections and Next Steps</vt:lpstr>
      <vt:lpstr>South Amboy Public Schools</vt:lpstr>
      <vt:lpstr>Advertised Enrollments (05/17/2021)</vt:lpstr>
      <vt:lpstr>Allocations for South Amboy Expenditures dated March 13, 2020 to June 30, 2021</vt:lpstr>
      <vt:lpstr>State Set-Aside Funds</vt:lpstr>
      <vt:lpstr>Parent/Student Reengagement</vt:lpstr>
      <vt:lpstr>Reengaging Students</vt:lpstr>
      <vt:lpstr>JCK Foundation (Legends Program)</vt:lpstr>
      <vt:lpstr>Internet Access</vt:lpstr>
      <vt:lpstr>Hiring and Retention</vt:lpstr>
      <vt:lpstr>Wingman: Dylan’s Wings of Change</vt:lpstr>
      <vt:lpstr>CARE Solace ($5000)  aka Addiction Treatment Technology LLC</vt:lpstr>
      <vt:lpstr>Needs:</vt:lpstr>
      <vt:lpstr>Burlington City Public School District Dr. John Russell Superintendent of Schools Mrs. Sherry Knight Director of Curriculum, Instruction, and Equity 2021-2023 Lighthouse District</vt:lpstr>
      <vt:lpstr>Demographics</vt:lpstr>
      <vt:lpstr>Demographics Continued</vt:lpstr>
      <vt:lpstr>Highlights</vt:lpstr>
      <vt:lpstr>NJTSS Programs</vt:lpstr>
      <vt:lpstr>NJTSS Leadership Positions</vt:lpstr>
      <vt:lpstr>Other Programs &amp; Supports</vt:lpstr>
      <vt:lpstr>MindsetWorks </vt:lpstr>
      <vt:lpstr>Wellness Wednesdays (1 of 2)</vt:lpstr>
      <vt:lpstr>Wellness Wednesdays (2 of 2)</vt:lpstr>
      <vt:lpstr>Therapy Dogs</vt:lpstr>
      <vt:lpstr> Burlington City Public Schools - THIS IS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Rescue Plan ESSER Fund State Level Grants to LEAs</dc:title>
  <dc:creator>Ehling, Kathleen</dc:creator>
  <cp:lastModifiedBy>Leslie Janek</cp:lastModifiedBy>
  <cp:revision>22</cp:revision>
  <dcterms:created xsi:type="dcterms:W3CDTF">2021-09-13T19:29:51Z</dcterms:created>
  <dcterms:modified xsi:type="dcterms:W3CDTF">2022-11-09T06:12:46Z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0x0101006B0857EA0679F646974BD4BF5487B317</vt:lpwstr>
  </property>
  <property fmtid="{D5CDD505-2E9C-101B-9397-08002B2CF9AE}" pid="3" name="MediaServiceImageTags">
    <vt:lpwstr/>
  </property>
</Properties>
</file>